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717" autoAdjust="0"/>
  </p:normalViewPr>
  <p:slideViewPr>
    <p:cSldViewPr>
      <p:cViewPr varScale="1">
        <p:scale>
          <a:sx n="82" d="100"/>
          <a:sy n="82" d="100"/>
        </p:scale>
        <p:origin x="-147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810372-5073-42AD-A5E1-C7967A8D1E5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495891C2-36FF-40DB-91E2-7CBC3EB73373}">
      <dgm:prSet phldrT="[文本]"/>
      <dgm:spPr/>
      <dgm:t>
        <a:bodyPr/>
        <a:lstStyle/>
        <a:p>
          <a:r>
            <a:rPr lang="zh-CN" altLang="en-US" dirty="0" smtClean="0"/>
            <a:t>用电脑登录教务系统</a:t>
          </a:r>
          <a:endParaRPr lang="zh-CN" altLang="en-US" dirty="0"/>
        </a:p>
      </dgm:t>
    </dgm:pt>
    <dgm:pt modelId="{383D020D-6FFB-4803-B5F0-2A6A47EB5BE7}" type="parTrans" cxnId="{D0663149-760A-4550-B747-50AEDBD26557}">
      <dgm:prSet/>
      <dgm:spPr/>
      <dgm:t>
        <a:bodyPr/>
        <a:lstStyle/>
        <a:p>
          <a:endParaRPr lang="zh-CN" altLang="en-US"/>
        </a:p>
      </dgm:t>
    </dgm:pt>
    <dgm:pt modelId="{CB867EE7-BD50-4A25-B100-60FADE96BDD3}" type="sibTrans" cxnId="{D0663149-760A-4550-B747-50AEDBD26557}">
      <dgm:prSet/>
      <dgm:spPr/>
      <dgm:t>
        <a:bodyPr/>
        <a:lstStyle/>
        <a:p>
          <a:endParaRPr lang="zh-CN" altLang="en-US"/>
        </a:p>
      </dgm:t>
    </dgm:pt>
    <dgm:pt modelId="{EE0E9419-585E-4441-A44A-B31E9C1161AE}">
      <dgm:prSet phldrT="[文本]"/>
      <dgm:spPr/>
      <dgm:t>
        <a:bodyPr/>
        <a:lstStyle/>
        <a:p>
          <a:r>
            <a:rPr lang="zh-CN" altLang="en-US" dirty="0" smtClean="0"/>
            <a:t>查看成绩</a:t>
          </a:r>
          <a:endParaRPr lang="zh-CN" altLang="en-US" dirty="0"/>
        </a:p>
      </dgm:t>
    </dgm:pt>
    <dgm:pt modelId="{8EE9B26B-4865-4C3E-A3E3-788F410C6CF7}" type="parTrans" cxnId="{752DA483-E5A9-4D6A-9E85-F5A83CF88F12}">
      <dgm:prSet/>
      <dgm:spPr/>
      <dgm:t>
        <a:bodyPr/>
        <a:lstStyle/>
        <a:p>
          <a:endParaRPr lang="zh-CN" altLang="en-US"/>
        </a:p>
      </dgm:t>
    </dgm:pt>
    <dgm:pt modelId="{579C6F05-ADF1-4A08-8E00-5D6621188333}" type="sibTrans" cxnId="{752DA483-E5A9-4D6A-9E85-F5A83CF88F12}">
      <dgm:prSet/>
      <dgm:spPr/>
      <dgm:t>
        <a:bodyPr/>
        <a:lstStyle/>
        <a:p>
          <a:endParaRPr lang="zh-CN" altLang="en-US"/>
        </a:p>
      </dgm:t>
    </dgm:pt>
    <dgm:pt modelId="{BF7E5390-1A11-4B56-A5DE-16FB3E00AFC6}">
      <dgm:prSet/>
      <dgm:spPr/>
      <dgm:t>
        <a:bodyPr/>
        <a:lstStyle/>
        <a:p>
          <a:r>
            <a:rPr lang="zh-CN" altLang="en-US" dirty="0" smtClean="0"/>
            <a:t>点击右上角主控</a:t>
          </a:r>
          <a:endParaRPr lang="zh-CN" altLang="en-US" dirty="0"/>
        </a:p>
      </dgm:t>
    </dgm:pt>
    <dgm:pt modelId="{33229023-941C-47F9-A0F3-197059764D07}" type="parTrans" cxnId="{C8312959-96AF-40AF-8BD5-A2C33147C7EA}">
      <dgm:prSet/>
      <dgm:spPr/>
      <dgm:t>
        <a:bodyPr/>
        <a:lstStyle/>
        <a:p>
          <a:endParaRPr lang="zh-CN" altLang="en-US"/>
        </a:p>
      </dgm:t>
    </dgm:pt>
    <dgm:pt modelId="{506BC492-DB95-4542-8799-584C12212000}" type="sibTrans" cxnId="{C8312959-96AF-40AF-8BD5-A2C33147C7EA}">
      <dgm:prSet/>
      <dgm:spPr/>
      <dgm:t>
        <a:bodyPr/>
        <a:lstStyle/>
        <a:p>
          <a:endParaRPr lang="zh-CN" altLang="en-US"/>
        </a:p>
      </dgm:t>
    </dgm:pt>
    <dgm:pt modelId="{2298A0CA-3E41-4CB1-BD1B-81A470039065}">
      <dgm:prSet/>
      <dgm:spPr/>
      <dgm:t>
        <a:bodyPr/>
        <a:lstStyle/>
        <a:p>
          <a:pPr algn="ctr"/>
          <a:r>
            <a:rPr lang="zh-CN" altLang="en-US" dirty="0" smtClean="0"/>
            <a:t>点击学业成绩</a:t>
          </a:r>
          <a:endParaRPr lang="zh-CN" altLang="en-US" dirty="0"/>
        </a:p>
      </dgm:t>
    </dgm:pt>
    <dgm:pt modelId="{95EA9F2A-1A07-47F6-89CB-D85D3C4270E8}" type="parTrans" cxnId="{D0ABA641-E8C2-470F-91E1-2FBEA73748FD}">
      <dgm:prSet/>
      <dgm:spPr/>
      <dgm:t>
        <a:bodyPr/>
        <a:lstStyle/>
        <a:p>
          <a:endParaRPr lang="zh-CN" altLang="en-US"/>
        </a:p>
      </dgm:t>
    </dgm:pt>
    <dgm:pt modelId="{5C5F3C64-8FDD-4BD3-B8EB-15E063A355D1}" type="sibTrans" cxnId="{D0ABA641-E8C2-470F-91E1-2FBEA73748FD}">
      <dgm:prSet/>
      <dgm:spPr/>
      <dgm:t>
        <a:bodyPr/>
        <a:lstStyle/>
        <a:p>
          <a:endParaRPr lang="zh-CN" altLang="en-US"/>
        </a:p>
      </dgm:t>
    </dgm:pt>
    <dgm:pt modelId="{038E400F-8D0F-4D1A-A0BE-22B1CE52E962}" type="pres">
      <dgm:prSet presAssocID="{F5810372-5073-42AD-A5E1-C7967A8D1E51}" presName="Name0" presStyleCnt="0">
        <dgm:presLayoutVars>
          <dgm:dir/>
          <dgm:resizeHandles val="exact"/>
        </dgm:presLayoutVars>
      </dgm:prSet>
      <dgm:spPr/>
    </dgm:pt>
    <dgm:pt modelId="{B1FAB307-DFC9-47FC-BB80-44EA1CC42F9D}" type="pres">
      <dgm:prSet presAssocID="{495891C2-36FF-40DB-91E2-7CBC3EB73373}" presName="node" presStyleLbl="node1" presStyleIdx="0" presStyleCnt="4">
        <dgm:presLayoutVars>
          <dgm:bulletEnabled val="1"/>
        </dgm:presLayoutVars>
      </dgm:prSet>
      <dgm:spPr/>
    </dgm:pt>
    <dgm:pt modelId="{CA5F1605-3508-4723-ACEE-F7DCC568B3FE}" type="pres">
      <dgm:prSet presAssocID="{CB867EE7-BD50-4A25-B100-60FADE96BDD3}" presName="sibTrans" presStyleLbl="sibTrans2D1" presStyleIdx="0" presStyleCnt="3"/>
      <dgm:spPr/>
    </dgm:pt>
    <dgm:pt modelId="{591EFF3B-3152-4408-B7B3-E7D2F34B5E7A}" type="pres">
      <dgm:prSet presAssocID="{CB867EE7-BD50-4A25-B100-60FADE96BDD3}" presName="connectorText" presStyleLbl="sibTrans2D1" presStyleIdx="0" presStyleCnt="3"/>
      <dgm:spPr/>
    </dgm:pt>
    <dgm:pt modelId="{659F5586-FAFC-4DBE-BAA6-86BD484C9F7E}" type="pres">
      <dgm:prSet presAssocID="{BF7E5390-1A11-4B56-A5DE-16FB3E00AFC6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63735DC-9843-4A2A-9618-E2A8BAEFC7CF}" type="pres">
      <dgm:prSet presAssocID="{506BC492-DB95-4542-8799-584C12212000}" presName="sibTrans" presStyleLbl="sibTrans2D1" presStyleIdx="1" presStyleCnt="3"/>
      <dgm:spPr/>
    </dgm:pt>
    <dgm:pt modelId="{9E941FD0-37E2-407A-B66F-92709424FE88}" type="pres">
      <dgm:prSet presAssocID="{506BC492-DB95-4542-8799-584C12212000}" presName="connectorText" presStyleLbl="sibTrans2D1" presStyleIdx="1" presStyleCnt="3"/>
      <dgm:spPr/>
    </dgm:pt>
    <dgm:pt modelId="{E637A9F1-9004-451C-ABF9-6777413B270D}" type="pres">
      <dgm:prSet presAssocID="{2298A0CA-3E41-4CB1-BD1B-81A47003906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FBA477A-9A0A-494A-B266-11DCF41D800C}" type="pres">
      <dgm:prSet presAssocID="{5C5F3C64-8FDD-4BD3-B8EB-15E063A355D1}" presName="sibTrans" presStyleLbl="sibTrans2D1" presStyleIdx="2" presStyleCnt="3"/>
      <dgm:spPr/>
    </dgm:pt>
    <dgm:pt modelId="{FABE0BEB-1197-4976-9F6D-312AFF55CD82}" type="pres">
      <dgm:prSet presAssocID="{5C5F3C64-8FDD-4BD3-B8EB-15E063A355D1}" presName="connectorText" presStyleLbl="sibTrans2D1" presStyleIdx="2" presStyleCnt="3"/>
      <dgm:spPr/>
    </dgm:pt>
    <dgm:pt modelId="{5A523719-742A-46E7-A233-6534B0BA6095}" type="pres">
      <dgm:prSet presAssocID="{EE0E9419-585E-4441-A44A-B31E9C1161A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28F240E5-F039-4391-8396-4DFB5243A723}" type="presOf" srcId="{2298A0CA-3E41-4CB1-BD1B-81A470039065}" destId="{E637A9F1-9004-451C-ABF9-6777413B270D}" srcOrd="0" destOrd="0" presId="urn:microsoft.com/office/officeart/2005/8/layout/process1"/>
    <dgm:cxn modelId="{C8312959-96AF-40AF-8BD5-A2C33147C7EA}" srcId="{F5810372-5073-42AD-A5E1-C7967A8D1E51}" destId="{BF7E5390-1A11-4B56-A5DE-16FB3E00AFC6}" srcOrd="1" destOrd="0" parTransId="{33229023-941C-47F9-A0F3-197059764D07}" sibTransId="{506BC492-DB95-4542-8799-584C12212000}"/>
    <dgm:cxn modelId="{856E9923-8A57-4A81-9D4A-1C9DA8EF7B95}" type="presOf" srcId="{5C5F3C64-8FDD-4BD3-B8EB-15E063A355D1}" destId="{5FBA477A-9A0A-494A-B266-11DCF41D800C}" srcOrd="0" destOrd="0" presId="urn:microsoft.com/office/officeart/2005/8/layout/process1"/>
    <dgm:cxn modelId="{63426960-54C3-4792-B46D-F7A58661EE4D}" type="presOf" srcId="{F5810372-5073-42AD-A5E1-C7967A8D1E51}" destId="{038E400F-8D0F-4D1A-A0BE-22B1CE52E962}" srcOrd="0" destOrd="0" presId="urn:microsoft.com/office/officeart/2005/8/layout/process1"/>
    <dgm:cxn modelId="{3A4CCC59-148D-419D-B6F0-BA144921E6E2}" type="presOf" srcId="{EE0E9419-585E-4441-A44A-B31E9C1161AE}" destId="{5A523719-742A-46E7-A233-6534B0BA6095}" srcOrd="0" destOrd="0" presId="urn:microsoft.com/office/officeart/2005/8/layout/process1"/>
    <dgm:cxn modelId="{D0663149-760A-4550-B747-50AEDBD26557}" srcId="{F5810372-5073-42AD-A5E1-C7967A8D1E51}" destId="{495891C2-36FF-40DB-91E2-7CBC3EB73373}" srcOrd="0" destOrd="0" parTransId="{383D020D-6FFB-4803-B5F0-2A6A47EB5BE7}" sibTransId="{CB867EE7-BD50-4A25-B100-60FADE96BDD3}"/>
    <dgm:cxn modelId="{D0ABA641-E8C2-470F-91E1-2FBEA73748FD}" srcId="{F5810372-5073-42AD-A5E1-C7967A8D1E51}" destId="{2298A0CA-3E41-4CB1-BD1B-81A470039065}" srcOrd="2" destOrd="0" parTransId="{95EA9F2A-1A07-47F6-89CB-D85D3C4270E8}" sibTransId="{5C5F3C64-8FDD-4BD3-B8EB-15E063A355D1}"/>
    <dgm:cxn modelId="{F408474C-CD8C-461D-BFB2-1A682F169B55}" type="presOf" srcId="{CB867EE7-BD50-4A25-B100-60FADE96BDD3}" destId="{CA5F1605-3508-4723-ACEE-F7DCC568B3FE}" srcOrd="0" destOrd="0" presId="urn:microsoft.com/office/officeart/2005/8/layout/process1"/>
    <dgm:cxn modelId="{FDDEFA38-4BB4-41AF-96FC-033B263BF108}" type="presOf" srcId="{506BC492-DB95-4542-8799-584C12212000}" destId="{D63735DC-9843-4A2A-9618-E2A8BAEFC7CF}" srcOrd="0" destOrd="0" presId="urn:microsoft.com/office/officeart/2005/8/layout/process1"/>
    <dgm:cxn modelId="{B0AC69EC-5155-45E0-9348-B0BFB02BA63A}" type="presOf" srcId="{495891C2-36FF-40DB-91E2-7CBC3EB73373}" destId="{B1FAB307-DFC9-47FC-BB80-44EA1CC42F9D}" srcOrd="0" destOrd="0" presId="urn:microsoft.com/office/officeart/2005/8/layout/process1"/>
    <dgm:cxn modelId="{6F312C66-14D1-48F8-B9A1-2C6BBCE14F5F}" type="presOf" srcId="{5C5F3C64-8FDD-4BD3-B8EB-15E063A355D1}" destId="{FABE0BEB-1197-4976-9F6D-312AFF55CD82}" srcOrd="1" destOrd="0" presId="urn:microsoft.com/office/officeart/2005/8/layout/process1"/>
    <dgm:cxn modelId="{752DA483-E5A9-4D6A-9E85-F5A83CF88F12}" srcId="{F5810372-5073-42AD-A5E1-C7967A8D1E51}" destId="{EE0E9419-585E-4441-A44A-B31E9C1161AE}" srcOrd="3" destOrd="0" parTransId="{8EE9B26B-4865-4C3E-A3E3-788F410C6CF7}" sibTransId="{579C6F05-ADF1-4A08-8E00-5D6621188333}"/>
    <dgm:cxn modelId="{4195E502-2B70-4276-8B0F-512911C65C03}" type="presOf" srcId="{BF7E5390-1A11-4B56-A5DE-16FB3E00AFC6}" destId="{659F5586-FAFC-4DBE-BAA6-86BD484C9F7E}" srcOrd="0" destOrd="0" presId="urn:microsoft.com/office/officeart/2005/8/layout/process1"/>
    <dgm:cxn modelId="{481B7B22-F858-4742-844D-C9EC656B0CF7}" type="presOf" srcId="{CB867EE7-BD50-4A25-B100-60FADE96BDD3}" destId="{591EFF3B-3152-4408-B7B3-E7D2F34B5E7A}" srcOrd="1" destOrd="0" presId="urn:microsoft.com/office/officeart/2005/8/layout/process1"/>
    <dgm:cxn modelId="{C3D6E5BC-7B96-4415-A9BC-B8DA741EE64E}" type="presOf" srcId="{506BC492-DB95-4542-8799-584C12212000}" destId="{9E941FD0-37E2-407A-B66F-92709424FE88}" srcOrd="1" destOrd="0" presId="urn:microsoft.com/office/officeart/2005/8/layout/process1"/>
    <dgm:cxn modelId="{90E5786D-5DEB-4266-8D8D-B2113D34ACAE}" type="presParOf" srcId="{038E400F-8D0F-4D1A-A0BE-22B1CE52E962}" destId="{B1FAB307-DFC9-47FC-BB80-44EA1CC42F9D}" srcOrd="0" destOrd="0" presId="urn:microsoft.com/office/officeart/2005/8/layout/process1"/>
    <dgm:cxn modelId="{D6DFCD6E-E9F6-4550-AAF9-72A6BA430C94}" type="presParOf" srcId="{038E400F-8D0F-4D1A-A0BE-22B1CE52E962}" destId="{CA5F1605-3508-4723-ACEE-F7DCC568B3FE}" srcOrd="1" destOrd="0" presId="urn:microsoft.com/office/officeart/2005/8/layout/process1"/>
    <dgm:cxn modelId="{FDD41F2B-CCB4-4734-B49B-9C2DC6E33467}" type="presParOf" srcId="{CA5F1605-3508-4723-ACEE-F7DCC568B3FE}" destId="{591EFF3B-3152-4408-B7B3-E7D2F34B5E7A}" srcOrd="0" destOrd="0" presId="urn:microsoft.com/office/officeart/2005/8/layout/process1"/>
    <dgm:cxn modelId="{D332FF7F-3172-4BAA-AC12-5387EE8C62F8}" type="presParOf" srcId="{038E400F-8D0F-4D1A-A0BE-22B1CE52E962}" destId="{659F5586-FAFC-4DBE-BAA6-86BD484C9F7E}" srcOrd="2" destOrd="0" presId="urn:microsoft.com/office/officeart/2005/8/layout/process1"/>
    <dgm:cxn modelId="{90CAA538-51F6-46E2-A77F-052B242360A4}" type="presParOf" srcId="{038E400F-8D0F-4D1A-A0BE-22B1CE52E962}" destId="{D63735DC-9843-4A2A-9618-E2A8BAEFC7CF}" srcOrd="3" destOrd="0" presId="urn:microsoft.com/office/officeart/2005/8/layout/process1"/>
    <dgm:cxn modelId="{47448AE2-1669-4B43-A47C-ADC1ADE4B92C}" type="presParOf" srcId="{D63735DC-9843-4A2A-9618-E2A8BAEFC7CF}" destId="{9E941FD0-37E2-407A-B66F-92709424FE88}" srcOrd="0" destOrd="0" presId="urn:microsoft.com/office/officeart/2005/8/layout/process1"/>
    <dgm:cxn modelId="{74259A3A-17BA-48E8-B873-25AFD3A14FAB}" type="presParOf" srcId="{038E400F-8D0F-4D1A-A0BE-22B1CE52E962}" destId="{E637A9F1-9004-451C-ABF9-6777413B270D}" srcOrd="4" destOrd="0" presId="urn:microsoft.com/office/officeart/2005/8/layout/process1"/>
    <dgm:cxn modelId="{E91E3037-3DA9-4037-A991-15826E48ECFF}" type="presParOf" srcId="{038E400F-8D0F-4D1A-A0BE-22B1CE52E962}" destId="{5FBA477A-9A0A-494A-B266-11DCF41D800C}" srcOrd="5" destOrd="0" presId="urn:microsoft.com/office/officeart/2005/8/layout/process1"/>
    <dgm:cxn modelId="{418555B4-A29F-422A-AE73-FC2EDFD52FEF}" type="presParOf" srcId="{5FBA477A-9A0A-494A-B266-11DCF41D800C}" destId="{FABE0BEB-1197-4976-9F6D-312AFF55CD82}" srcOrd="0" destOrd="0" presId="urn:microsoft.com/office/officeart/2005/8/layout/process1"/>
    <dgm:cxn modelId="{3C96D816-0644-4627-B84E-4E115A19D882}" type="presParOf" srcId="{038E400F-8D0F-4D1A-A0BE-22B1CE52E962}" destId="{5A523719-742A-46E7-A233-6534B0BA6095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69273DB-DB16-40B0-B590-3887453EA6CB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A63F79D0-EBE5-47CE-919F-935A4A10AEF1}">
      <dgm:prSet phldrT="[文本]"/>
      <dgm:spPr/>
      <dgm:t>
        <a:bodyPr/>
        <a:lstStyle/>
        <a:p>
          <a:r>
            <a:rPr lang="zh-CN" altLang="en-US" dirty="0" smtClean="0"/>
            <a:t>用电脑登录教务系统</a:t>
          </a:r>
          <a:endParaRPr lang="zh-CN" altLang="en-US" dirty="0"/>
        </a:p>
      </dgm:t>
    </dgm:pt>
    <dgm:pt modelId="{5CC6F80E-63C8-473B-A562-1E1BA8336D50}" type="parTrans" cxnId="{B85683C8-A10A-4EF4-ADD8-9B94D2C4A456}">
      <dgm:prSet/>
      <dgm:spPr/>
      <dgm:t>
        <a:bodyPr/>
        <a:lstStyle/>
        <a:p>
          <a:endParaRPr lang="zh-CN" altLang="en-US"/>
        </a:p>
      </dgm:t>
    </dgm:pt>
    <dgm:pt modelId="{F6D4233B-7ACF-4F92-B4AE-485E0B276C1C}" type="sibTrans" cxnId="{B85683C8-A10A-4EF4-ADD8-9B94D2C4A456}">
      <dgm:prSet/>
      <dgm:spPr/>
      <dgm:t>
        <a:bodyPr/>
        <a:lstStyle/>
        <a:p>
          <a:endParaRPr lang="zh-CN" altLang="en-US"/>
        </a:p>
      </dgm:t>
    </dgm:pt>
    <dgm:pt modelId="{EEE36652-9A21-4AEC-A0C6-5A5FF637EECA}">
      <dgm:prSet phldrT="[文本]"/>
      <dgm:spPr/>
      <dgm:t>
        <a:bodyPr/>
        <a:lstStyle/>
        <a:p>
          <a:r>
            <a:rPr lang="zh-CN" altLang="en-US" dirty="0" smtClean="0"/>
            <a:t>点击右上角主控</a:t>
          </a:r>
          <a:endParaRPr lang="zh-CN" altLang="en-US" dirty="0"/>
        </a:p>
      </dgm:t>
    </dgm:pt>
    <dgm:pt modelId="{26E83C8E-9C89-4AB9-973D-C1127D009F5F}" type="parTrans" cxnId="{4E6414EB-1227-454E-B540-54B19F8A3B36}">
      <dgm:prSet/>
      <dgm:spPr/>
      <dgm:t>
        <a:bodyPr/>
        <a:lstStyle/>
        <a:p>
          <a:endParaRPr lang="zh-CN" altLang="en-US"/>
        </a:p>
      </dgm:t>
    </dgm:pt>
    <dgm:pt modelId="{4F24C91A-527C-45DC-9D37-DD3A50A88179}" type="sibTrans" cxnId="{4E6414EB-1227-454E-B540-54B19F8A3B36}">
      <dgm:prSet/>
      <dgm:spPr/>
      <dgm:t>
        <a:bodyPr/>
        <a:lstStyle/>
        <a:p>
          <a:endParaRPr lang="zh-CN" altLang="en-US"/>
        </a:p>
      </dgm:t>
    </dgm:pt>
    <dgm:pt modelId="{F6ECDF81-E5CF-437A-B9DA-FB677C89DA56}">
      <dgm:prSet phldrT="[文本]"/>
      <dgm:spPr/>
      <dgm:t>
        <a:bodyPr/>
        <a:lstStyle/>
        <a:p>
          <a:r>
            <a:rPr lang="zh-CN" altLang="en-US" dirty="0" smtClean="0"/>
            <a:t>点击教学安排</a:t>
          </a:r>
          <a:endParaRPr lang="zh-CN" altLang="en-US" dirty="0"/>
        </a:p>
      </dgm:t>
    </dgm:pt>
    <dgm:pt modelId="{E862F6FD-0F1A-4C3B-9162-A413B472BAA4}" type="parTrans" cxnId="{5B19B153-A6BF-4877-ACEA-02A5EAF3A71C}">
      <dgm:prSet/>
      <dgm:spPr/>
      <dgm:t>
        <a:bodyPr/>
        <a:lstStyle/>
        <a:p>
          <a:endParaRPr lang="zh-CN" altLang="en-US"/>
        </a:p>
      </dgm:t>
    </dgm:pt>
    <dgm:pt modelId="{E448D270-4DA5-4BA6-9F64-FECFD1A1DE15}" type="sibTrans" cxnId="{5B19B153-A6BF-4877-ACEA-02A5EAF3A71C}">
      <dgm:prSet/>
      <dgm:spPr/>
      <dgm:t>
        <a:bodyPr/>
        <a:lstStyle/>
        <a:p>
          <a:endParaRPr lang="zh-CN" altLang="en-US"/>
        </a:p>
      </dgm:t>
    </dgm:pt>
    <dgm:pt modelId="{4D98290A-B74E-481B-A575-F16F6A260B77}">
      <dgm:prSet/>
      <dgm:spPr/>
      <dgm:t>
        <a:bodyPr/>
        <a:lstStyle/>
        <a:p>
          <a:r>
            <a:rPr lang="zh-CN" altLang="en-US" dirty="0" smtClean="0"/>
            <a:t>点击申请调课</a:t>
          </a:r>
          <a:endParaRPr lang="zh-CN" altLang="en-US" dirty="0"/>
        </a:p>
      </dgm:t>
    </dgm:pt>
    <dgm:pt modelId="{B84912E3-FAD9-46EA-AEC1-5624E5ED96B7}" type="parTrans" cxnId="{F02B52E7-E925-46C8-B6FE-9961DBE74F7B}">
      <dgm:prSet/>
      <dgm:spPr/>
      <dgm:t>
        <a:bodyPr/>
        <a:lstStyle/>
        <a:p>
          <a:endParaRPr lang="zh-CN" altLang="en-US"/>
        </a:p>
      </dgm:t>
    </dgm:pt>
    <dgm:pt modelId="{F446EABE-8916-4DA4-B059-B0CE44449ED2}" type="sibTrans" cxnId="{F02B52E7-E925-46C8-B6FE-9961DBE74F7B}">
      <dgm:prSet/>
      <dgm:spPr/>
      <dgm:t>
        <a:bodyPr/>
        <a:lstStyle/>
        <a:p>
          <a:endParaRPr lang="zh-CN" altLang="en-US"/>
        </a:p>
      </dgm:t>
    </dgm:pt>
    <dgm:pt modelId="{69DD388D-13EF-49A8-934B-F65E4B89DD1B}">
      <dgm:prSet/>
      <dgm:spPr/>
      <dgm:t>
        <a:bodyPr/>
        <a:lstStyle/>
        <a:p>
          <a:r>
            <a:rPr lang="zh-CN" altLang="en-US" dirty="0" smtClean="0"/>
            <a:t>根据实际需要进行调课并提交申请</a:t>
          </a:r>
          <a:endParaRPr lang="zh-CN" altLang="en-US" dirty="0"/>
        </a:p>
      </dgm:t>
    </dgm:pt>
    <dgm:pt modelId="{BB1B5BDD-BB99-4A28-9BF2-BBA46F88DF66}" type="parTrans" cxnId="{A63F8C14-6AA6-435D-9A37-48D4213C278A}">
      <dgm:prSet/>
      <dgm:spPr/>
      <dgm:t>
        <a:bodyPr/>
        <a:lstStyle/>
        <a:p>
          <a:endParaRPr lang="zh-CN" altLang="en-US"/>
        </a:p>
      </dgm:t>
    </dgm:pt>
    <dgm:pt modelId="{3BC56785-BF86-4FC2-B053-4415DD2DAF31}" type="sibTrans" cxnId="{A63F8C14-6AA6-435D-9A37-48D4213C278A}">
      <dgm:prSet/>
      <dgm:spPr/>
      <dgm:t>
        <a:bodyPr/>
        <a:lstStyle/>
        <a:p>
          <a:endParaRPr lang="zh-CN" altLang="en-US"/>
        </a:p>
      </dgm:t>
    </dgm:pt>
    <dgm:pt modelId="{B4021E30-E533-4F01-B545-D639A0A617FC}" type="pres">
      <dgm:prSet presAssocID="{C69273DB-DB16-40B0-B590-3887453EA6CB}" presName="Name0" presStyleCnt="0">
        <dgm:presLayoutVars>
          <dgm:dir/>
          <dgm:resizeHandles val="exact"/>
        </dgm:presLayoutVars>
      </dgm:prSet>
      <dgm:spPr/>
    </dgm:pt>
    <dgm:pt modelId="{5B3530AD-65F9-4D51-9BB4-B27B721A0E68}" type="pres">
      <dgm:prSet presAssocID="{A63F79D0-EBE5-47CE-919F-935A4A10AEF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0B0367C-A4EE-4C62-86EA-209D52472EBD}" type="pres">
      <dgm:prSet presAssocID="{F6D4233B-7ACF-4F92-B4AE-485E0B276C1C}" presName="sibTrans" presStyleLbl="sibTrans2D1" presStyleIdx="0" presStyleCnt="4"/>
      <dgm:spPr/>
    </dgm:pt>
    <dgm:pt modelId="{545607D1-AAEA-4EFB-A6E9-2C5DCFD1ECBC}" type="pres">
      <dgm:prSet presAssocID="{F6D4233B-7ACF-4F92-B4AE-485E0B276C1C}" presName="connectorText" presStyleLbl="sibTrans2D1" presStyleIdx="0" presStyleCnt="4"/>
      <dgm:spPr/>
    </dgm:pt>
    <dgm:pt modelId="{9668F6DC-AEE6-467C-BE23-6D7FC19AB97B}" type="pres">
      <dgm:prSet presAssocID="{EEE36652-9A21-4AEC-A0C6-5A5FF637EECA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54A8750-17EB-4B3B-B0B5-CD05A0D38D09}" type="pres">
      <dgm:prSet presAssocID="{4F24C91A-527C-45DC-9D37-DD3A50A88179}" presName="sibTrans" presStyleLbl="sibTrans2D1" presStyleIdx="1" presStyleCnt="4"/>
      <dgm:spPr/>
    </dgm:pt>
    <dgm:pt modelId="{0015B8F5-78E7-4009-925D-7FD1F805B1C3}" type="pres">
      <dgm:prSet presAssocID="{4F24C91A-527C-45DC-9D37-DD3A50A88179}" presName="connectorText" presStyleLbl="sibTrans2D1" presStyleIdx="1" presStyleCnt="4"/>
      <dgm:spPr/>
    </dgm:pt>
    <dgm:pt modelId="{CE1CF361-6148-4897-8840-F412C4BB01CB}" type="pres">
      <dgm:prSet presAssocID="{F6ECDF81-E5CF-437A-B9DA-FB677C89DA5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4A6C3CE-C01C-4174-AAFA-E88FFDFD1178}" type="pres">
      <dgm:prSet presAssocID="{E448D270-4DA5-4BA6-9F64-FECFD1A1DE15}" presName="sibTrans" presStyleLbl="sibTrans2D1" presStyleIdx="2" presStyleCnt="4"/>
      <dgm:spPr/>
    </dgm:pt>
    <dgm:pt modelId="{63CCBA18-6933-4850-A68C-9CCD82DBD2F8}" type="pres">
      <dgm:prSet presAssocID="{E448D270-4DA5-4BA6-9F64-FECFD1A1DE15}" presName="connectorText" presStyleLbl="sibTrans2D1" presStyleIdx="2" presStyleCnt="4"/>
      <dgm:spPr/>
    </dgm:pt>
    <dgm:pt modelId="{AB4B253E-5756-4952-AAED-69D2649B9658}" type="pres">
      <dgm:prSet presAssocID="{4D98290A-B74E-481B-A575-F16F6A260B77}" presName="node" presStyleLbl="node1" presStyleIdx="3" presStyleCnt="5">
        <dgm:presLayoutVars>
          <dgm:bulletEnabled val="1"/>
        </dgm:presLayoutVars>
      </dgm:prSet>
      <dgm:spPr/>
    </dgm:pt>
    <dgm:pt modelId="{093EA28D-1E1D-4D6A-95EE-CE42DEE979A5}" type="pres">
      <dgm:prSet presAssocID="{F446EABE-8916-4DA4-B059-B0CE44449ED2}" presName="sibTrans" presStyleLbl="sibTrans2D1" presStyleIdx="3" presStyleCnt="4"/>
      <dgm:spPr/>
    </dgm:pt>
    <dgm:pt modelId="{3DDBDAA8-0124-4696-A837-C02BF54ED8BB}" type="pres">
      <dgm:prSet presAssocID="{F446EABE-8916-4DA4-B059-B0CE44449ED2}" presName="connectorText" presStyleLbl="sibTrans2D1" presStyleIdx="3" presStyleCnt="4"/>
      <dgm:spPr/>
    </dgm:pt>
    <dgm:pt modelId="{A3CB592D-6E67-4075-AF8C-771E043F497C}" type="pres">
      <dgm:prSet presAssocID="{69DD388D-13EF-49A8-934B-F65E4B89DD1B}" presName="node" presStyleLbl="node1" presStyleIdx="4" presStyleCnt="5">
        <dgm:presLayoutVars>
          <dgm:bulletEnabled val="1"/>
        </dgm:presLayoutVars>
      </dgm:prSet>
      <dgm:spPr/>
    </dgm:pt>
  </dgm:ptLst>
  <dgm:cxnLst>
    <dgm:cxn modelId="{999A4576-0424-46F0-800F-F06472448167}" type="presOf" srcId="{F6ECDF81-E5CF-437A-B9DA-FB677C89DA56}" destId="{CE1CF361-6148-4897-8840-F412C4BB01CB}" srcOrd="0" destOrd="0" presId="urn:microsoft.com/office/officeart/2005/8/layout/process1"/>
    <dgm:cxn modelId="{A63F8C14-6AA6-435D-9A37-48D4213C278A}" srcId="{C69273DB-DB16-40B0-B590-3887453EA6CB}" destId="{69DD388D-13EF-49A8-934B-F65E4B89DD1B}" srcOrd="4" destOrd="0" parTransId="{BB1B5BDD-BB99-4A28-9BF2-BBA46F88DF66}" sibTransId="{3BC56785-BF86-4FC2-B053-4415DD2DAF31}"/>
    <dgm:cxn modelId="{8B21F380-FAA5-4D1F-B482-C56982B9EEC4}" type="presOf" srcId="{69DD388D-13EF-49A8-934B-F65E4B89DD1B}" destId="{A3CB592D-6E67-4075-AF8C-771E043F497C}" srcOrd="0" destOrd="0" presId="urn:microsoft.com/office/officeart/2005/8/layout/process1"/>
    <dgm:cxn modelId="{F02B52E7-E925-46C8-B6FE-9961DBE74F7B}" srcId="{C69273DB-DB16-40B0-B590-3887453EA6CB}" destId="{4D98290A-B74E-481B-A575-F16F6A260B77}" srcOrd="3" destOrd="0" parTransId="{B84912E3-FAD9-46EA-AEC1-5624E5ED96B7}" sibTransId="{F446EABE-8916-4DA4-B059-B0CE44449ED2}"/>
    <dgm:cxn modelId="{62672263-75BA-4FB1-BD3F-C3855E0C60E4}" type="presOf" srcId="{F446EABE-8916-4DA4-B059-B0CE44449ED2}" destId="{3DDBDAA8-0124-4696-A837-C02BF54ED8BB}" srcOrd="1" destOrd="0" presId="urn:microsoft.com/office/officeart/2005/8/layout/process1"/>
    <dgm:cxn modelId="{C6ED592F-3EC1-42FC-9ECC-C5090400CAC6}" type="presOf" srcId="{A63F79D0-EBE5-47CE-919F-935A4A10AEF1}" destId="{5B3530AD-65F9-4D51-9BB4-B27B721A0E68}" srcOrd="0" destOrd="0" presId="urn:microsoft.com/office/officeart/2005/8/layout/process1"/>
    <dgm:cxn modelId="{47ED2E32-0804-4F37-BBD4-D2408894B53B}" type="presOf" srcId="{E448D270-4DA5-4BA6-9F64-FECFD1A1DE15}" destId="{A4A6C3CE-C01C-4174-AAFA-E88FFDFD1178}" srcOrd="0" destOrd="0" presId="urn:microsoft.com/office/officeart/2005/8/layout/process1"/>
    <dgm:cxn modelId="{D5AB11F1-6171-459A-8D97-0E798F2EFEB9}" type="presOf" srcId="{C69273DB-DB16-40B0-B590-3887453EA6CB}" destId="{B4021E30-E533-4F01-B545-D639A0A617FC}" srcOrd="0" destOrd="0" presId="urn:microsoft.com/office/officeart/2005/8/layout/process1"/>
    <dgm:cxn modelId="{E172DC99-B9B9-4614-BCE3-F11C20C9FB39}" type="presOf" srcId="{F6D4233B-7ACF-4F92-B4AE-485E0B276C1C}" destId="{D0B0367C-A4EE-4C62-86EA-209D52472EBD}" srcOrd="0" destOrd="0" presId="urn:microsoft.com/office/officeart/2005/8/layout/process1"/>
    <dgm:cxn modelId="{2AE33B22-4508-4738-9B25-CAB04DD71D5E}" type="presOf" srcId="{E448D270-4DA5-4BA6-9F64-FECFD1A1DE15}" destId="{63CCBA18-6933-4850-A68C-9CCD82DBD2F8}" srcOrd="1" destOrd="0" presId="urn:microsoft.com/office/officeart/2005/8/layout/process1"/>
    <dgm:cxn modelId="{B85683C8-A10A-4EF4-ADD8-9B94D2C4A456}" srcId="{C69273DB-DB16-40B0-B590-3887453EA6CB}" destId="{A63F79D0-EBE5-47CE-919F-935A4A10AEF1}" srcOrd="0" destOrd="0" parTransId="{5CC6F80E-63C8-473B-A562-1E1BA8336D50}" sibTransId="{F6D4233B-7ACF-4F92-B4AE-485E0B276C1C}"/>
    <dgm:cxn modelId="{5B065E65-D92B-4525-B0A3-40C9BE815F70}" type="presOf" srcId="{4D98290A-B74E-481B-A575-F16F6A260B77}" destId="{AB4B253E-5756-4952-AAED-69D2649B9658}" srcOrd="0" destOrd="0" presId="urn:microsoft.com/office/officeart/2005/8/layout/process1"/>
    <dgm:cxn modelId="{E959E0CA-DC49-4603-B896-3C26C100C2CD}" type="presOf" srcId="{F446EABE-8916-4DA4-B059-B0CE44449ED2}" destId="{093EA28D-1E1D-4D6A-95EE-CE42DEE979A5}" srcOrd="0" destOrd="0" presId="urn:microsoft.com/office/officeart/2005/8/layout/process1"/>
    <dgm:cxn modelId="{94E77124-1C0A-45F8-B44E-358B1350C5C1}" type="presOf" srcId="{EEE36652-9A21-4AEC-A0C6-5A5FF637EECA}" destId="{9668F6DC-AEE6-467C-BE23-6D7FC19AB97B}" srcOrd="0" destOrd="0" presId="urn:microsoft.com/office/officeart/2005/8/layout/process1"/>
    <dgm:cxn modelId="{5B19B153-A6BF-4877-ACEA-02A5EAF3A71C}" srcId="{C69273DB-DB16-40B0-B590-3887453EA6CB}" destId="{F6ECDF81-E5CF-437A-B9DA-FB677C89DA56}" srcOrd="2" destOrd="0" parTransId="{E862F6FD-0F1A-4C3B-9162-A413B472BAA4}" sibTransId="{E448D270-4DA5-4BA6-9F64-FECFD1A1DE15}"/>
    <dgm:cxn modelId="{F46C5FD1-3D6E-4879-BDC7-C0841270FEF0}" type="presOf" srcId="{4F24C91A-527C-45DC-9D37-DD3A50A88179}" destId="{0015B8F5-78E7-4009-925D-7FD1F805B1C3}" srcOrd="1" destOrd="0" presId="urn:microsoft.com/office/officeart/2005/8/layout/process1"/>
    <dgm:cxn modelId="{4E6414EB-1227-454E-B540-54B19F8A3B36}" srcId="{C69273DB-DB16-40B0-B590-3887453EA6CB}" destId="{EEE36652-9A21-4AEC-A0C6-5A5FF637EECA}" srcOrd="1" destOrd="0" parTransId="{26E83C8E-9C89-4AB9-973D-C1127D009F5F}" sibTransId="{4F24C91A-527C-45DC-9D37-DD3A50A88179}"/>
    <dgm:cxn modelId="{B225A38F-CEDE-4F4B-B25F-525EC92EED0E}" type="presOf" srcId="{F6D4233B-7ACF-4F92-B4AE-485E0B276C1C}" destId="{545607D1-AAEA-4EFB-A6E9-2C5DCFD1ECBC}" srcOrd="1" destOrd="0" presId="urn:microsoft.com/office/officeart/2005/8/layout/process1"/>
    <dgm:cxn modelId="{007EA5B5-1AE9-4B8C-B9B8-EBF2C22FDD4E}" type="presOf" srcId="{4F24C91A-527C-45DC-9D37-DD3A50A88179}" destId="{354A8750-17EB-4B3B-B0B5-CD05A0D38D09}" srcOrd="0" destOrd="0" presId="urn:microsoft.com/office/officeart/2005/8/layout/process1"/>
    <dgm:cxn modelId="{1C36B476-C7D9-4B58-B809-5C3993019682}" type="presParOf" srcId="{B4021E30-E533-4F01-B545-D639A0A617FC}" destId="{5B3530AD-65F9-4D51-9BB4-B27B721A0E68}" srcOrd="0" destOrd="0" presId="urn:microsoft.com/office/officeart/2005/8/layout/process1"/>
    <dgm:cxn modelId="{B888F0FD-33DB-4C59-BB8B-8D218598A38E}" type="presParOf" srcId="{B4021E30-E533-4F01-B545-D639A0A617FC}" destId="{D0B0367C-A4EE-4C62-86EA-209D52472EBD}" srcOrd="1" destOrd="0" presId="urn:microsoft.com/office/officeart/2005/8/layout/process1"/>
    <dgm:cxn modelId="{FDDF8D5B-1415-4D33-B724-F6FE07B1B94F}" type="presParOf" srcId="{D0B0367C-A4EE-4C62-86EA-209D52472EBD}" destId="{545607D1-AAEA-4EFB-A6E9-2C5DCFD1ECBC}" srcOrd="0" destOrd="0" presId="urn:microsoft.com/office/officeart/2005/8/layout/process1"/>
    <dgm:cxn modelId="{DB9DF863-E6BC-442A-AF3C-6D54D155CE3E}" type="presParOf" srcId="{B4021E30-E533-4F01-B545-D639A0A617FC}" destId="{9668F6DC-AEE6-467C-BE23-6D7FC19AB97B}" srcOrd="2" destOrd="0" presId="urn:microsoft.com/office/officeart/2005/8/layout/process1"/>
    <dgm:cxn modelId="{AD7003D6-D1B8-45F0-ABB5-580035928954}" type="presParOf" srcId="{B4021E30-E533-4F01-B545-D639A0A617FC}" destId="{354A8750-17EB-4B3B-B0B5-CD05A0D38D09}" srcOrd="3" destOrd="0" presId="urn:microsoft.com/office/officeart/2005/8/layout/process1"/>
    <dgm:cxn modelId="{92C5D7E0-817A-48E4-B74A-D7B124CEF70A}" type="presParOf" srcId="{354A8750-17EB-4B3B-B0B5-CD05A0D38D09}" destId="{0015B8F5-78E7-4009-925D-7FD1F805B1C3}" srcOrd="0" destOrd="0" presId="urn:microsoft.com/office/officeart/2005/8/layout/process1"/>
    <dgm:cxn modelId="{8082A9D6-FBDA-40F1-B127-CBD3A2779C92}" type="presParOf" srcId="{B4021E30-E533-4F01-B545-D639A0A617FC}" destId="{CE1CF361-6148-4897-8840-F412C4BB01CB}" srcOrd="4" destOrd="0" presId="urn:microsoft.com/office/officeart/2005/8/layout/process1"/>
    <dgm:cxn modelId="{C00C33DD-F0DE-4814-BA19-925038272DF7}" type="presParOf" srcId="{B4021E30-E533-4F01-B545-D639A0A617FC}" destId="{A4A6C3CE-C01C-4174-AAFA-E88FFDFD1178}" srcOrd="5" destOrd="0" presId="urn:microsoft.com/office/officeart/2005/8/layout/process1"/>
    <dgm:cxn modelId="{842DC609-F48C-492F-AD86-1BBCDF19CF27}" type="presParOf" srcId="{A4A6C3CE-C01C-4174-AAFA-E88FFDFD1178}" destId="{63CCBA18-6933-4850-A68C-9CCD82DBD2F8}" srcOrd="0" destOrd="0" presId="urn:microsoft.com/office/officeart/2005/8/layout/process1"/>
    <dgm:cxn modelId="{742DDF65-7DAF-4655-8F48-693AA35000EA}" type="presParOf" srcId="{B4021E30-E533-4F01-B545-D639A0A617FC}" destId="{AB4B253E-5756-4952-AAED-69D2649B9658}" srcOrd="6" destOrd="0" presId="urn:microsoft.com/office/officeart/2005/8/layout/process1"/>
    <dgm:cxn modelId="{4A81BB6B-C1BD-4DFC-B013-AB19FB6A864C}" type="presParOf" srcId="{B4021E30-E533-4F01-B545-D639A0A617FC}" destId="{093EA28D-1E1D-4D6A-95EE-CE42DEE979A5}" srcOrd="7" destOrd="0" presId="urn:microsoft.com/office/officeart/2005/8/layout/process1"/>
    <dgm:cxn modelId="{5905D287-1A8D-4ABC-8127-64742092CF07}" type="presParOf" srcId="{093EA28D-1E1D-4D6A-95EE-CE42DEE979A5}" destId="{3DDBDAA8-0124-4696-A837-C02BF54ED8BB}" srcOrd="0" destOrd="0" presId="urn:microsoft.com/office/officeart/2005/8/layout/process1"/>
    <dgm:cxn modelId="{DFAFDC02-D157-43BB-BAC8-3AE49B63E744}" type="presParOf" srcId="{B4021E30-E533-4F01-B545-D639A0A617FC}" destId="{A3CB592D-6E67-4075-AF8C-771E043F497C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780104B-2B49-4980-98C0-9157E413FDA9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3CC0AF09-D817-4FEF-9730-4DBC24EC81D6}">
      <dgm:prSet phldrT="[文本]"/>
      <dgm:spPr/>
      <dgm:t>
        <a:bodyPr/>
        <a:lstStyle/>
        <a:p>
          <a:r>
            <a:rPr lang="zh-CN" altLang="en-US" dirty="0" smtClean="0"/>
            <a:t>登录教务系统</a:t>
          </a:r>
          <a:endParaRPr lang="zh-CN" altLang="en-US" dirty="0"/>
        </a:p>
      </dgm:t>
    </dgm:pt>
    <dgm:pt modelId="{04FA2DC7-E5EC-49AA-8445-AFD58A53BEBF}" type="parTrans" cxnId="{130FA275-576E-4F8B-9192-A3093BE5A970}">
      <dgm:prSet/>
      <dgm:spPr/>
      <dgm:t>
        <a:bodyPr/>
        <a:lstStyle/>
        <a:p>
          <a:endParaRPr lang="zh-CN" altLang="en-US"/>
        </a:p>
      </dgm:t>
    </dgm:pt>
    <dgm:pt modelId="{53893652-70E9-463A-914D-ED328B3D1569}" type="sibTrans" cxnId="{130FA275-576E-4F8B-9192-A3093BE5A970}">
      <dgm:prSet/>
      <dgm:spPr/>
      <dgm:t>
        <a:bodyPr/>
        <a:lstStyle/>
        <a:p>
          <a:endParaRPr lang="zh-CN" altLang="en-US"/>
        </a:p>
      </dgm:t>
    </dgm:pt>
    <dgm:pt modelId="{B187BA9E-EEE6-47F6-9867-C0BEEEB408C7}">
      <dgm:prSet phldrT="[文本]"/>
      <dgm:spPr/>
      <dgm:t>
        <a:bodyPr/>
        <a:lstStyle/>
        <a:p>
          <a:r>
            <a:rPr lang="zh-CN" altLang="en-US" dirty="0" smtClean="0"/>
            <a:t>点击成绩录入</a:t>
          </a:r>
          <a:endParaRPr lang="zh-CN" altLang="en-US" dirty="0"/>
        </a:p>
      </dgm:t>
    </dgm:pt>
    <dgm:pt modelId="{73060106-72F6-4C27-918B-33352A75B055}" type="parTrans" cxnId="{3F60C7BB-FC15-4D2D-B32C-D32E465014EA}">
      <dgm:prSet/>
      <dgm:spPr/>
      <dgm:t>
        <a:bodyPr/>
        <a:lstStyle/>
        <a:p>
          <a:endParaRPr lang="zh-CN" altLang="en-US"/>
        </a:p>
      </dgm:t>
    </dgm:pt>
    <dgm:pt modelId="{7F2803C9-E412-45FB-91F9-C7722353DD19}" type="sibTrans" cxnId="{3F60C7BB-FC15-4D2D-B32C-D32E465014EA}">
      <dgm:prSet/>
      <dgm:spPr/>
      <dgm:t>
        <a:bodyPr/>
        <a:lstStyle/>
        <a:p>
          <a:endParaRPr lang="zh-CN" altLang="en-US"/>
        </a:p>
      </dgm:t>
    </dgm:pt>
    <dgm:pt modelId="{8C671794-568C-4FA9-B0B0-38FDE64D181A}">
      <dgm:prSet phldrT="[文本]"/>
      <dgm:spPr/>
      <dgm:t>
        <a:bodyPr/>
        <a:lstStyle/>
        <a:p>
          <a:r>
            <a:rPr lang="zh-CN" altLang="en-US" dirty="0" smtClean="0"/>
            <a:t>按照综合成绩构成录入学生成绩</a:t>
          </a:r>
          <a:endParaRPr lang="zh-CN" altLang="en-US" dirty="0"/>
        </a:p>
      </dgm:t>
    </dgm:pt>
    <dgm:pt modelId="{0259D837-34E2-4638-BECB-166E94024AD1}" type="parTrans" cxnId="{B75DE181-A9D3-4F2C-B98D-1DB93D389D62}">
      <dgm:prSet/>
      <dgm:spPr/>
      <dgm:t>
        <a:bodyPr/>
        <a:lstStyle/>
        <a:p>
          <a:endParaRPr lang="zh-CN" altLang="en-US"/>
        </a:p>
      </dgm:t>
    </dgm:pt>
    <dgm:pt modelId="{AB5287DE-CF38-422D-9441-B4EF08C1EC9B}" type="sibTrans" cxnId="{B75DE181-A9D3-4F2C-B98D-1DB93D389D62}">
      <dgm:prSet/>
      <dgm:spPr/>
      <dgm:t>
        <a:bodyPr/>
        <a:lstStyle/>
        <a:p>
          <a:endParaRPr lang="zh-CN" altLang="en-US"/>
        </a:p>
      </dgm:t>
    </dgm:pt>
    <dgm:pt modelId="{738B2444-7695-4F67-801F-10A53A8C358B}">
      <dgm:prSet/>
      <dgm:spPr/>
      <dgm:t>
        <a:bodyPr/>
        <a:lstStyle/>
        <a:p>
          <a:r>
            <a:rPr lang="zh-CN" altLang="en-US" dirty="0" smtClean="0"/>
            <a:t>查看学生成绩</a:t>
          </a:r>
          <a:endParaRPr lang="zh-CN" altLang="en-US" dirty="0"/>
        </a:p>
      </dgm:t>
    </dgm:pt>
    <dgm:pt modelId="{14AF93B8-6305-412B-8222-59B50AB0F44C}" type="parTrans" cxnId="{F6BA205D-3EB8-40C1-B5AB-C1E60B81D0F3}">
      <dgm:prSet/>
      <dgm:spPr/>
      <dgm:t>
        <a:bodyPr/>
        <a:lstStyle/>
        <a:p>
          <a:endParaRPr lang="zh-CN" altLang="en-US"/>
        </a:p>
      </dgm:t>
    </dgm:pt>
    <dgm:pt modelId="{ABBA8AA8-B69B-4F4D-B29E-B4F8A74D3444}" type="sibTrans" cxnId="{F6BA205D-3EB8-40C1-B5AB-C1E60B81D0F3}">
      <dgm:prSet/>
      <dgm:spPr/>
      <dgm:t>
        <a:bodyPr/>
        <a:lstStyle/>
        <a:p>
          <a:endParaRPr lang="zh-CN" altLang="en-US"/>
        </a:p>
      </dgm:t>
    </dgm:pt>
    <dgm:pt modelId="{39C24CAC-733F-40C7-8E3C-13AA1A60ED6E}" type="pres">
      <dgm:prSet presAssocID="{4780104B-2B49-4980-98C0-9157E413FDA9}" presName="Name0" presStyleCnt="0">
        <dgm:presLayoutVars>
          <dgm:dir/>
          <dgm:resizeHandles val="exact"/>
        </dgm:presLayoutVars>
      </dgm:prSet>
      <dgm:spPr/>
    </dgm:pt>
    <dgm:pt modelId="{7F5E99E7-CC32-4492-8CDA-566E14D369DA}" type="pres">
      <dgm:prSet presAssocID="{3CC0AF09-D817-4FEF-9730-4DBC24EC81D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D949E86-9D70-4A70-B846-19019EFB61A5}" type="pres">
      <dgm:prSet presAssocID="{53893652-70E9-463A-914D-ED328B3D1569}" presName="sibTrans" presStyleLbl="sibTrans2D1" presStyleIdx="0" presStyleCnt="3"/>
      <dgm:spPr/>
    </dgm:pt>
    <dgm:pt modelId="{48F4357E-C1DE-4A51-90D5-A552E68D5133}" type="pres">
      <dgm:prSet presAssocID="{53893652-70E9-463A-914D-ED328B3D1569}" presName="connectorText" presStyleLbl="sibTrans2D1" presStyleIdx="0" presStyleCnt="3"/>
      <dgm:spPr/>
    </dgm:pt>
    <dgm:pt modelId="{D1C25692-0C51-45C3-8DD2-9CAB9AD2C455}" type="pres">
      <dgm:prSet presAssocID="{B187BA9E-EEE6-47F6-9867-C0BEEEB408C7}" presName="node" presStyleLbl="node1" presStyleIdx="1" presStyleCnt="4" custLinFactNeighborX="-6232" custLinFactNeighborY="-2025">
        <dgm:presLayoutVars>
          <dgm:bulletEnabled val="1"/>
        </dgm:presLayoutVars>
      </dgm:prSet>
      <dgm:spPr/>
    </dgm:pt>
    <dgm:pt modelId="{64803022-BFCB-4D87-A815-83516ECC76A9}" type="pres">
      <dgm:prSet presAssocID="{7F2803C9-E412-45FB-91F9-C7722353DD19}" presName="sibTrans" presStyleLbl="sibTrans2D1" presStyleIdx="1" presStyleCnt="3"/>
      <dgm:spPr/>
    </dgm:pt>
    <dgm:pt modelId="{C9036334-4595-4086-B943-FEFCDC922635}" type="pres">
      <dgm:prSet presAssocID="{7F2803C9-E412-45FB-91F9-C7722353DD19}" presName="connectorText" presStyleLbl="sibTrans2D1" presStyleIdx="1" presStyleCnt="3"/>
      <dgm:spPr/>
    </dgm:pt>
    <dgm:pt modelId="{4A7D05C8-372E-40F1-AE0B-BCF725A0BDF4}" type="pres">
      <dgm:prSet presAssocID="{8C671794-568C-4FA9-B0B0-38FDE64D181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3367D09-509C-488B-A542-B8F073A0A1D1}" type="pres">
      <dgm:prSet presAssocID="{AB5287DE-CF38-422D-9441-B4EF08C1EC9B}" presName="sibTrans" presStyleLbl="sibTrans2D1" presStyleIdx="2" presStyleCnt="3"/>
      <dgm:spPr/>
    </dgm:pt>
    <dgm:pt modelId="{623A5DEF-A8EF-40BB-9861-ABEFB7DBA851}" type="pres">
      <dgm:prSet presAssocID="{AB5287DE-CF38-422D-9441-B4EF08C1EC9B}" presName="connectorText" presStyleLbl="sibTrans2D1" presStyleIdx="2" presStyleCnt="3"/>
      <dgm:spPr/>
    </dgm:pt>
    <dgm:pt modelId="{73349E84-9D3E-4CE4-8D9A-B0B8AE8071A1}" type="pres">
      <dgm:prSet presAssocID="{738B2444-7695-4F67-801F-10A53A8C358B}" presName="node" presStyleLbl="node1" presStyleIdx="3" presStyleCnt="4">
        <dgm:presLayoutVars>
          <dgm:bulletEnabled val="1"/>
        </dgm:presLayoutVars>
      </dgm:prSet>
      <dgm:spPr/>
    </dgm:pt>
  </dgm:ptLst>
  <dgm:cxnLst>
    <dgm:cxn modelId="{B75DE181-A9D3-4F2C-B98D-1DB93D389D62}" srcId="{4780104B-2B49-4980-98C0-9157E413FDA9}" destId="{8C671794-568C-4FA9-B0B0-38FDE64D181A}" srcOrd="2" destOrd="0" parTransId="{0259D837-34E2-4638-BECB-166E94024AD1}" sibTransId="{AB5287DE-CF38-422D-9441-B4EF08C1EC9B}"/>
    <dgm:cxn modelId="{130FA275-576E-4F8B-9192-A3093BE5A970}" srcId="{4780104B-2B49-4980-98C0-9157E413FDA9}" destId="{3CC0AF09-D817-4FEF-9730-4DBC24EC81D6}" srcOrd="0" destOrd="0" parTransId="{04FA2DC7-E5EC-49AA-8445-AFD58A53BEBF}" sibTransId="{53893652-70E9-463A-914D-ED328B3D1569}"/>
    <dgm:cxn modelId="{5D216C5F-7EBC-460A-93DB-3C46A86A8D48}" type="presOf" srcId="{4780104B-2B49-4980-98C0-9157E413FDA9}" destId="{39C24CAC-733F-40C7-8E3C-13AA1A60ED6E}" srcOrd="0" destOrd="0" presId="urn:microsoft.com/office/officeart/2005/8/layout/process1"/>
    <dgm:cxn modelId="{3F60C7BB-FC15-4D2D-B32C-D32E465014EA}" srcId="{4780104B-2B49-4980-98C0-9157E413FDA9}" destId="{B187BA9E-EEE6-47F6-9867-C0BEEEB408C7}" srcOrd="1" destOrd="0" parTransId="{73060106-72F6-4C27-918B-33352A75B055}" sibTransId="{7F2803C9-E412-45FB-91F9-C7722353DD19}"/>
    <dgm:cxn modelId="{F7E15F49-874E-410F-B5AD-CBBFB6B10BA1}" type="presOf" srcId="{B187BA9E-EEE6-47F6-9867-C0BEEEB408C7}" destId="{D1C25692-0C51-45C3-8DD2-9CAB9AD2C455}" srcOrd="0" destOrd="0" presId="urn:microsoft.com/office/officeart/2005/8/layout/process1"/>
    <dgm:cxn modelId="{E4ACA0BD-5053-4399-806C-33DE6A67986D}" type="presOf" srcId="{3CC0AF09-D817-4FEF-9730-4DBC24EC81D6}" destId="{7F5E99E7-CC32-4492-8CDA-566E14D369DA}" srcOrd="0" destOrd="0" presId="urn:microsoft.com/office/officeart/2005/8/layout/process1"/>
    <dgm:cxn modelId="{3F387450-B20D-4073-A25F-1F3993286D10}" type="presOf" srcId="{7F2803C9-E412-45FB-91F9-C7722353DD19}" destId="{C9036334-4595-4086-B943-FEFCDC922635}" srcOrd="1" destOrd="0" presId="urn:microsoft.com/office/officeart/2005/8/layout/process1"/>
    <dgm:cxn modelId="{54651EDF-0376-4EC4-9774-A482BF069CBF}" type="presOf" srcId="{7F2803C9-E412-45FB-91F9-C7722353DD19}" destId="{64803022-BFCB-4D87-A815-83516ECC76A9}" srcOrd="0" destOrd="0" presId="urn:microsoft.com/office/officeart/2005/8/layout/process1"/>
    <dgm:cxn modelId="{5BE3E3B4-3AD3-494A-93BB-4B417F82DBFE}" type="presOf" srcId="{738B2444-7695-4F67-801F-10A53A8C358B}" destId="{73349E84-9D3E-4CE4-8D9A-B0B8AE8071A1}" srcOrd="0" destOrd="0" presId="urn:microsoft.com/office/officeart/2005/8/layout/process1"/>
    <dgm:cxn modelId="{67A753C8-C0BE-4968-9FF8-67461F4254F3}" type="presOf" srcId="{8C671794-568C-4FA9-B0B0-38FDE64D181A}" destId="{4A7D05C8-372E-40F1-AE0B-BCF725A0BDF4}" srcOrd="0" destOrd="0" presId="urn:microsoft.com/office/officeart/2005/8/layout/process1"/>
    <dgm:cxn modelId="{F6BA205D-3EB8-40C1-B5AB-C1E60B81D0F3}" srcId="{4780104B-2B49-4980-98C0-9157E413FDA9}" destId="{738B2444-7695-4F67-801F-10A53A8C358B}" srcOrd="3" destOrd="0" parTransId="{14AF93B8-6305-412B-8222-59B50AB0F44C}" sibTransId="{ABBA8AA8-B69B-4F4D-B29E-B4F8A74D3444}"/>
    <dgm:cxn modelId="{88FA9B07-5916-446B-ADB0-7F0619295139}" type="presOf" srcId="{AB5287DE-CF38-422D-9441-B4EF08C1EC9B}" destId="{623A5DEF-A8EF-40BB-9861-ABEFB7DBA851}" srcOrd="1" destOrd="0" presId="urn:microsoft.com/office/officeart/2005/8/layout/process1"/>
    <dgm:cxn modelId="{CECDD6AE-3BED-4783-9DC0-DB15296CF05C}" type="presOf" srcId="{53893652-70E9-463A-914D-ED328B3D1569}" destId="{2D949E86-9D70-4A70-B846-19019EFB61A5}" srcOrd="0" destOrd="0" presId="urn:microsoft.com/office/officeart/2005/8/layout/process1"/>
    <dgm:cxn modelId="{591F8C1C-5C7E-43A1-BA50-5D84BBE72A78}" type="presOf" srcId="{53893652-70E9-463A-914D-ED328B3D1569}" destId="{48F4357E-C1DE-4A51-90D5-A552E68D5133}" srcOrd="1" destOrd="0" presId="urn:microsoft.com/office/officeart/2005/8/layout/process1"/>
    <dgm:cxn modelId="{9F864279-0C31-4A0B-90D9-06683E2BF821}" type="presOf" srcId="{AB5287DE-CF38-422D-9441-B4EF08C1EC9B}" destId="{73367D09-509C-488B-A542-B8F073A0A1D1}" srcOrd="0" destOrd="0" presId="urn:microsoft.com/office/officeart/2005/8/layout/process1"/>
    <dgm:cxn modelId="{507ADBBE-8A7B-4105-9EFC-B037A033AE92}" type="presParOf" srcId="{39C24CAC-733F-40C7-8E3C-13AA1A60ED6E}" destId="{7F5E99E7-CC32-4492-8CDA-566E14D369DA}" srcOrd="0" destOrd="0" presId="urn:microsoft.com/office/officeart/2005/8/layout/process1"/>
    <dgm:cxn modelId="{0C6EEDB0-69B0-4B91-8A23-94649D6EB5FC}" type="presParOf" srcId="{39C24CAC-733F-40C7-8E3C-13AA1A60ED6E}" destId="{2D949E86-9D70-4A70-B846-19019EFB61A5}" srcOrd="1" destOrd="0" presId="urn:microsoft.com/office/officeart/2005/8/layout/process1"/>
    <dgm:cxn modelId="{E41A6767-7E64-447B-B887-447CEC48F610}" type="presParOf" srcId="{2D949E86-9D70-4A70-B846-19019EFB61A5}" destId="{48F4357E-C1DE-4A51-90D5-A552E68D5133}" srcOrd="0" destOrd="0" presId="urn:microsoft.com/office/officeart/2005/8/layout/process1"/>
    <dgm:cxn modelId="{FDDE2BA4-91CB-48F5-839C-925D9D33E268}" type="presParOf" srcId="{39C24CAC-733F-40C7-8E3C-13AA1A60ED6E}" destId="{D1C25692-0C51-45C3-8DD2-9CAB9AD2C455}" srcOrd="2" destOrd="0" presId="urn:microsoft.com/office/officeart/2005/8/layout/process1"/>
    <dgm:cxn modelId="{8963E9DC-093B-4BED-A3A0-67F900D8DF57}" type="presParOf" srcId="{39C24CAC-733F-40C7-8E3C-13AA1A60ED6E}" destId="{64803022-BFCB-4D87-A815-83516ECC76A9}" srcOrd="3" destOrd="0" presId="urn:microsoft.com/office/officeart/2005/8/layout/process1"/>
    <dgm:cxn modelId="{09C2A50B-B7BA-4567-9960-544E86080CC5}" type="presParOf" srcId="{64803022-BFCB-4D87-A815-83516ECC76A9}" destId="{C9036334-4595-4086-B943-FEFCDC922635}" srcOrd="0" destOrd="0" presId="urn:microsoft.com/office/officeart/2005/8/layout/process1"/>
    <dgm:cxn modelId="{9D2EEFCF-4024-4243-8D56-05CDDE92E673}" type="presParOf" srcId="{39C24CAC-733F-40C7-8E3C-13AA1A60ED6E}" destId="{4A7D05C8-372E-40F1-AE0B-BCF725A0BDF4}" srcOrd="4" destOrd="0" presId="urn:microsoft.com/office/officeart/2005/8/layout/process1"/>
    <dgm:cxn modelId="{B65DBBF8-8527-4F6C-84D1-38DED9320250}" type="presParOf" srcId="{39C24CAC-733F-40C7-8E3C-13AA1A60ED6E}" destId="{73367D09-509C-488B-A542-B8F073A0A1D1}" srcOrd="5" destOrd="0" presId="urn:microsoft.com/office/officeart/2005/8/layout/process1"/>
    <dgm:cxn modelId="{764FEFDD-3AA0-4BDD-B5CF-DCD87E136731}" type="presParOf" srcId="{73367D09-509C-488B-A542-B8F073A0A1D1}" destId="{623A5DEF-A8EF-40BB-9861-ABEFB7DBA851}" srcOrd="0" destOrd="0" presId="urn:microsoft.com/office/officeart/2005/8/layout/process1"/>
    <dgm:cxn modelId="{4A79B637-D059-43D2-8696-04E4191080FB}" type="presParOf" srcId="{39C24CAC-733F-40C7-8E3C-13AA1A60ED6E}" destId="{73349E84-9D3E-4CE4-8D9A-B0B8AE8071A1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780104B-2B49-4980-98C0-9157E413FDA9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3CC0AF09-D817-4FEF-9730-4DBC24EC81D6}">
      <dgm:prSet phldrT="[文本]"/>
      <dgm:spPr/>
      <dgm:t>
        <a:bodyPr/>
        <a:lstStyle/>
        <a:p>
          <a:r>
            <a:rPr lang="zh-CN" altLang="en-US" dirty="0" smtClean="0"/>
            <a:t>登录教务系统</a:t>
          </a:r>
          <a:endParaRPr lang="zh-CN" altLang="en-US" dirty="0"/>
        </a:p>
      </dgm:t>
    </dgm:pt>
    <dgm:pt modelId="{04FA2DC7-E5EC-49AA-8445-AFD58A53BEBF}" type="parTrans" cxnId="{130FA275-576E-4F8B-9192-A3093BE5A970}">
      <dgm:prSet/>
      <dgm:spPr/>
      <dgm:t>
        <a:bodyPr/>
        <a:lstStyle/>
        <a:p>
          <a:endParaRPr lang="zh-CN" altLang="en-US"/>
        </a:p>
      </dgm:t>
    </dgm:pt>
    <dgm:pt modelId="{53893652-70E9-463A-914D-ED328B3D1569}" type="sibTrans" cxnId="{130FA275-576E-4F8B-9192-A3093BE5A970}">
      <dgm:prSet/>
      <dgm:spPr/>
      <dgm:t>
        <a:bodyPr/>
        <a:lstStyle/>
        <a:p>
          <a:endParaRPr lang="zh-CN" altLang="en-US"/>
        </a:p>
      </dgm:t>
    </dgm:pt>
    <dgm:pt modelId="{B187BA9E-EEE6-47F6-9867-C0BEEEB408C7}">
      <dgm:prSet phldrT="[文本]"/>
      <dgm:spPr/>
      <dgm:t>
        <a:bodyPr/>
        <a:lstStyle/>
        <a:p>
          <a:r>
            <a:rPr lang="zh-CN" altLang="en-US" dirty="0" smtClean="0"/>
            <a:t>点击</a:t>
          </a:r>
          <a:r>
            <a:rPr lang="zh-CN" altLang="en-US" dirty="0" smtClean="0"/>
            <a:t>教学安排</a:t>
          </a:r>
          <a:endParaRPr lang="zh-CN" altLang="en-US" dirty="0"/>
        </a:p>
      </dgm:t>
    </dgm:pt>
    <dgm:pt modelId="{73060106-72F6-4C27-918B-33352A75B055}" type="parTrans" cxnId="{3F60C7BB-FC15-4D2D-B32C-D32E465014EA}">
      <dgm:prSet/>
      <dgm:spPr/>
      <dgm:t>
        <a:bodyPr/>
        <a:lstStyle/>
        <a:p>
          <a:endParaRPr lang="zh-CN" altLang="en-US"/>
        </a:p>
      </dgm:t>
    </dgm:pt>
    <dgm:pt modelId="{7F2803C9-E412-45FB-91F9-C7722353DD19}" type="sibTrans" cxnId="{3F60C7BB-FC15-4D2D-B32C-D32E465014EA}">
      <dgm:prSet/>
      <dgm:spPr/>
      <dgm:t>
        <a:bodyPr/>
        <a:lstStyle/>
        <a:p>
          <a:endParaRPr lang="zh-CN" altLang="en-US"/>
        </a:p>
      </dgm:t>
    </dgm:pt>
    <dgm:pt modelId="{8C671794-568C-4FA9-B0B0-38FDE64D181A}">
      <dgm:prSet phldrT="[文本]"/>
      <dgm:spPr/>
      <dgm:t>
        <a:bodyPr/>
        <a:lstStyle/>
        <a:p>
          <a:r>
            <a:rPr lang="zh-CN" altLang="en-US" dirty="0" smtClean="0"/>
            <a:t>点击申请临时活动</a:t>
          </a:r>
          <a:endParaRPr lang="zh-CN" altLang="en-US" dirty="0"/>
        </a:p>
      </dgm:t>
    </dgm:pt>
    <dgm:pt modelId="{0259D837-34E2-4638-BECB-166E94024AD1}" type="parTrans" cxnId="{B75DE181-A9D3-4F2C-B98D-1DB93D389D62}">
      <dgm:prSet/>
      <dgm:spPr/>
      <dgm:t>
        <a:bodyPr/>
        <a:lstStyle/>
        <a:p>
          <a:endParaRPr lang="zh-CN" altLang="en-US"/>
        </a:p>
      </dgm:t>
    </dgm:pt>
    <dgm:pt modelId="{AB5287DE-CF38-422D-9441-B4EF08C1EC9B}" type="sibTrans" cxnId="{B75DE181-A9D3-4F2C-B98D-1DB93D389D62}">
      <dgm:prSet/>
      <dgm:spPr/>
      <dgm:t>
        <a:bodyPr/>
        <a:lstStyle/>
        <a:p>
          <a:endParaRPr lang="zh-CN" altLang="en-US"/>
        </a:p>
      </dgm:t>
    </dgm:pt>
    <dgm:pt modelId="{738B2444-7695-4F67-801F-10A53A8C358B}">
      <dgm:prSet/>
      <dgm:spPr/>
      <dgm:t>
        <a:bodyPr/>
        <a:lstStyle/>
        <a:p>
          <a:r>
            <a:rPr lang="zh-CN" altLang="en-US" dirty="0" smtClean="0"/>
            <a:t>按照需求提交申请并点击提交</a:t>
          </a:r>
          <a:endParaRPr lang="zh-CN" altLang="en-US" dirty="0"/>
        </a:p>
      </dgm:t>
    </dgm:pt>
    <dgm:pt modelId="{14AF93B8-6305-412B-8222-59B50AB0F44C}" type="parTrans" cxnId="{F6BA205D-3EB8-40C1-B5AB-C1E60B81D0F3}">
      <dgm:prSet/>
      <dgm:spPr/>
      <dgm:t>
        <a:bodyPr/>
        <a:lstStyle/>
        <a:p>
          <a:endParaRPr lang="zh-CN" altLang="en-US"/>
        </a:p>
      </dgm:t>
    </dgm:pt>
    <dgm:pt modelId="{ABBA8AA8-B69B-4F4D-B29E-B4F8A74D3444}" type="sibTrans" cxnId="{F6BA205D-3EB8-40C1-B5AB-C1E60B81D0F3}">
      <dgm:prSet/>
      <dgm:spPr/>
      <dgm:t>
        <a:bodyPr/>
        <a:lstStyle/>
        <a:p>
          <a:endParaRPr lang="zh-CN" altLang="en-US"/>
        </a:p>
      </dgm:t>
    </dgm:pt>
    <dgm:pt modelId="{39C24CAC-733F-40C7-8E3C-13AA1A60ED6E}" type="pres">
      <dgm:prSet presAssocID="{4780104B-2B49-4980-98C0-9157E413FDA9}" presName="Name0" presStyleCnt="0">
        <dgm:presLayoutVars>
          <dgm:dir/>
          <dgm:resizeHandles val="exact"/>
        </dgm:presLayoutVars>
      </dgm:prSet>
      <dgm:spPr/>
    </dgm:pt>
    <dgm:pt modelId="{7F5E99E7-CC32-4492-8CDA-566E14D369DA}" type="pres">
      <dgm:prSet presAssocID="{3CC0AF09-D817-4FEF-9730-4DBC24EC81D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D949E86-9D70-4A70-B846-19019EFB61A5}" type="pres">
      <dgm:prSet presAssocID="{53893652-70E9-463A-914D-ED328B3D1569}" presName="sibTrans" presStyleLbl="sibTrans2D1" presStyleIdx="0" presStyleCnt="3"/>
      <dgm:spPr/>
    </dgm:pt>
    <dgm:pt modelId="{48F4357E-C1DE-4A51-90D5-A552E68D5133}" type="pres">
      <dgm:prSet presAssocID="{53893652-70E9-463A-914D-ED328B3D1569}" presName="connectorText" presStyleLbl="sibTrans2D1" presStyleIdx="0" presStyleCnt="3"/>
      <dgm:spPr/>
    </dgm:pt>
    <dgm:pt modelId="{D1C25692-0C51-45C3-8DD2-9CAB9AD2C455}" type="pres">
      <dgm:prSet presAssocID="{B187BA9E-EEE6-47F6-9867-C0BEEEB408C7}" presName="node" presStyleLbl="node1" presStyleIdx="1" presStyleCnt="4" custLinFactNeighborX="-6232" custLinFactNeighborY="-202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4803022-BFCB-4D87-A815-83516ECC76A9}" type="pres">
      <dgm:prSet presAssocID="{7F2803C9-E412-45FB-91F9-C7722353DD19}" presName="sibTrans" presStyleLbl="sibTrans2D1" presStyleIdx="1" presStyleCnt="3"/>
      <dgm:spPr/>
    </dgm:pt>
    <dgm:pt modelId="{C9036334-4595-4086-B943-FEFCDC922635}" type="pres">
      <dgm:prSet presAssocID="{7F2803C9-E412-45FB-91F9-C7722353DD19}" presName="connectorText" presStyleLbl="sibTrans2D1" presStyleIdx="1" presStyleCnt="3"/>
      <dgm:spPr/>
    </dgm:pt>
    <dgm:pt modelId="{4A7D05C8-372E-40F1-AE0B-BCF725A0BDF4}" type="pres">
      <dgm:prSet presAssocID="{8C671794-568C-4FA9-B0B0-38FDE64D181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3367D09-509C-488B-A542-B8F073A0A1D1}" type="pres">
      <dgm:prSet presAssocID="{AB5287DE-CF38-422D-9441-B4EF08C1EC9B}" presName="sibTrans" presStyleLbl="sibTrans2D1" presStyleIdx="2" presStyleCnt="3"/>
      <dgm:spPr/>
    </dgm:pt>
    <dgm:pt modelId="{623A5DEF-A8EF-40BB-9861-ABEFB7DBA851}" type="pres">
      <dgm:prSet presAssocID="{AB5287DE-CF38-422D-9441-B4EF08C1EC9B}" presName="connectorText" presStyleLbl="sibTrans2D1" presStyleIdx="2" presStyleCnt="3"/>
      <dgm:spPr/>
    </dgm:pt>
    <dgm:pt modelId="{73349E84-9D3E-4CE4-8D9A-B0B8AE8071A1}" type="pres">
      <dgm:prSet presAssocID="{738B2444-7695-4F67-801F-10A53A8C358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638304A1-5295-4CAF-A973-13F28396586E}" type="presOf" srcId="{53893652-70E9-463A-914D-ED328B3D1569}" destId="{48F4357E-C1DE-4A51-90D5-A552E68D5133}" srcOrd="1" destOrd="0" presId="urn:microsoft.com/office/officeart/2005/8/layout/process1"/>
    <dgm:cxn modelId="{BC0AFBFA-8724-4F1B-A8AE-6718CFE56759}" type="presOf" srcId="{53893652-70E9-463A-914D-ED328B3D1569}" destId="{2D949E86-9D70-4A70-B846-19019EFB61A5}" srcOrd="0" destOrd="0" presId="urn:microsoft.com/office/officeart/2005/8/layout/process1"/>
    <dgm:cxn modelId="{7DD37E52-B2F7-4963-81E6-5D70B138ABD7}" type="presOf" srcId="{7F2803C9-E412-45FB-91F9-C7722353DD19}" destId="{64803022-BFCB-4D87-A815-83516ECC76A9}" srcOrd="0" destOrd="0" presId="urn:microsoft.com/office/officeart/2005/8/layout/process1"/>
    <dgm:cxn modelId="{641BC9D8-67AA-4777-9DAA-0EE4C58C7ABA}" type="presOf" srcId="{3CC0AF09-D817-4FEF-9730-4DBC24EC81D6}" destId="{7F5E99E7-CC32-4492-8CDA-566E14D369DA}" srcOrd="0" destOrd="0" presId="urn:microsoft.com/office/officeart/2005/8/layout/process1"/>
    <dgm:cxn modelId="{B48BC94E-3166-46CB-82D6-1ECB1AD6A2B3}" type="presOf" srcId="{4780104B-2B49-4980-98C0-9157E413FDA9}" destId="{39C24CAC-733F-40C7-8E3C-13AA1A60ED6E}" srcOrd="0" destOrd="0" presId="urn:microsoft.com/office/officeart/2005/8/layout/process1"/>
    <dgm:cxn modelId="{B75DE181-A9D3-4F2C-B98D-1DB93D389D62}" srcId="{4780104B-2B49-4980-98C0-9157E413FDA9}" destId="{8C671794-568C-4FA9-B0B0-38FDE64D181A}" srcOrd="2" destOrd="0" parTransId="{0259D837-34E2-4638-BECB-166E94024AD1}" sibTransId="{AB5287DE-CF38-422D-9441-B4EF08C1EC9B}"/>
    <dgm:cxn modelId="{E859910F-EEED-4118-8913-9B01AB00099B}" type="presOf" srcId="{8C671794-568C-4FA9-B0B0-38FDE64D181A}" destId="{4A7D05C8-372E-40F1-AE0B-BCF725A0BDF4}" srcOrd="0" destOrd="0" presId="urn:microsoft.com/office/officeart/2005/8/layout/process1"/>
    <dgm:cxn modelId="{130FA275-576E-4F8B-9192-A3093BE5A970}" srcId="{4780104B-2B49-4980-98C0-9157E413FDA9}" destId="{3CC0AF09-D817-4FEF-9730-4DBC24EC81D6}" srcOrd="0" destOrd="0" parTransId="{04FA2DC7-E5EC-49AA-8445-AFD58A53BEBF}" sibTransId="{53893652-70E9-463A-914D-ED328B3D1569}"/>
    <dgm:cxn modelId="{177B826F-3E10-4F57-BA8C-7D75FDDC8D50}" type="presOf" srcId="{738B2444-7695-4F67-801F-10A53A8C358B}" destId="{73349E84-9D3E-4CE4-8D9A-B0B8AE8071A1}" srcOrd="0" destOrd="0" presId="urn:microsoft.com/office/officeart/2005/8/layout/process1"/>
    <dgm:cxn modelId="{BD19B6B3-6958-44CB-AF85-DA8DC6F638FB}" type="presOf" srcId="{7F2803C9-E412-45FB-91F9-C7722353DD19}" destId="{C9036334-4595-4086-B943-FEFCDC922635}" srcOrd="1" destOrd="0" presId="urn:microsoft.com/office/officeart/2005/8/layout/process1"/>
    <dgm:cxn modelId="{BC0BE758-1D8B-4B24-ABCC-48B7F013EA07}" type="presOf" srcId="{AB5287DE-CF38-422D-9441-B4EF08C1EC9B}" destId="{623A5DEF-A8EF-40BB-9861-ABEFB7DBA851}" srcOrd="1" destOrd="0" presId="urn:microsoft.com/office/officeart/2005/8/layout/process1"/>
    <dgm:cxn modelId="{F6BA205D-3EB8-40C1-B5AB-C1E60B81D0F3}" srcId="{4780104B-2B49-4980-98C0-9157E413FDA9}" destId="{738B2444-7695-4F67-801F-10A53A8C358B}" srcOrd="3" destOrd="0" parTransId="{14AF93B8-6305-412B-8222-59B50AB0F44C}" sibTransId="{ABBA8AA8-B69B-4F4D-B29E-B4F8A74D3444}"/>
    <dgm:cxn modelId="{1DB33F14-6E83-4307-ADE9-AA0FC1FCF8F5}" type="presOf" srcId="{AB5287DE-CF38-422D-9441-B4EF08C1EC9B}" destId="{73367D09-509C-488B-A542-B8F073A0A1D1}" srcOrd="0" destOrd="0" presId="urn:microsoft.com/office/officeart/2005/8/layout/process1"/>
    <dgm:cxn modelId="{3F60C7BB-FC15-4D2D-B32C-D32E465014EA}" srcId="{4780104B-2B49-4980-98C0-9157E413FDA9}" destId="{B187BA9E-EEE6-47F6-9867-C0BEEEB408C7}" srcOrd="1" destOrd="0" parTransId="{73060106-72F6-4C27-918B-33352A75B055}" sibTransId="{7F2803C9-E412-45FB-91F9-C7722353DD19}"/>
    <dgm:cxn modelId="{A66F6803-74C8-4B7A-91FB-D892F83618A8}" type="presOf" srcId="{B187BA9E-EEE6-47F6-9867-C0BEEEB408C7}" destId="{D1C25692-0C51-45C3-8DD2-9CAB9AD2C455}" srcOrd="0" destOrd="0" presId="urn:microsoft.com/office/officeart/2005/8/layout/process1"/>
    <dgm:cxn modelId="{20DF58EB-B90D-4314-8527-E772D124574B}" type="presParOf" srcId="{39C24CAC-733F-40C7-8E3C-13AA1A60ED6E}" destId="{7F5E99E7-CC32-4492-8CDA-566E14D369DA}" srcOrd="0" destOrd="0" presId="urn:microsoft.com/office/officeart/2005/8/layout/process1"/>
    <dgm:cxn modelId="{C1FCAD59-2E98-4D80-AF59-47D57F755984}" type="presParOf" srcId="{39C24CAC-733F-40C7-8E3C-13AA1A60ED6E}" destId="{2D949E86-9D70-4A70-B846-19019EFB61A5}" srcOrd="1" destOrd="0" presId="urn:microsoft.com/office/officeart/2005/8/layout/process1"/>
    <dgm:cxn modelId="{E2CC7D49-489B-4BA5-BD5A-B285733D3FD7}" type="presParOf" srcId="{2D949E86-9D70-4A70-B846-19019EFB61A5}" destId="{48F4357E-C1DE-4A51-90D5-A552E68D5133}" srcOrd="0" destOrd="0" presId="urn:microsoft.com/office/officeart/2005/8/layout/process1"/>
    <dgm:cxn modelId="{57045191-EB93-4C29-9D6F-C447FABE9F11}" type="presParOf" srcId="{39C24CAC-733F-40C7-8E3C-13AA1A60ED6E}" destId="{D1C25692-0C51-45C3-8DD2-9CAB9AD2C455}" srcOrd="2" destOrd="0" presId="urn:microsoft.com/office/officeart/2005/8/layout/process1"/>
    <dgm:cxn modelId="{C91D0215-FE89-4910-9F84-D98A350D02B3}" type="presParOf" srcId="{39C24CAC-733F-40C7-8E3C-13AA1A60ED6E}" destId="{64803022-BFCB-4D87-A815-83516ECC76A9}" srcOrd="3" destOrd="0" presId="urn:microsoft.com/office/officeart/2005/8/layout/process1"/>
    <dgm:cxn modelId="{82B9F728-9F8C-443F-8670-F30AF817C56F}" type="presParOf" srcId="{64803022-BFCB-4D87-A815-83516ECC76A9}" destId="{C9036334-4595-4086-B943-FEFCDC922635}" srcOrd="0" destOrd="0" presId="urn:microsoft.com/office/officeart/2005/8/layout/process1"/>
    <dgm:cxn modelId="{E82860A3-CAA6-4719-A4FB-3C68EF1105C1}" type="presParOf" srcId="{39C24CAC-733F-40C7-8E3C-13AA1A60ED6E}" destId="{4A7D05C8-372E-40F1-AE0B-BCF725A0BDF4}" srcOrd="4" destOrd="0" presId="urn:microsoft.com/office/officeart/2005/8/layout/process1"/>
    <dgm:cxn modelId="{19D99025-6A36-4354-91A9-A750A0AA9735}" type="presParOf" srcId="{39C24CAC-733F-40C7-8E3C-13AA1A60ED6E}" destId="{73367D09-509C-488B-A542-B8F073A0A1D1}" srcOrd="5" destOrd="0" presId="urn:microsoft.com/office/officeart/2005/8/layout/process1"/>
    <dgm:cxn modelId="{1A5BDD12-CA5F-4049-BBA2-BCB37CF9C2CD}" type="presParOf" srcId="{73367D09-509C-488B-A542-B8F073A0A1D1}" destId="{623A5DEF-A8EF-40BB-9861-ABEFB7DBA851}" srcOrd="0" destOrd="0" presId="urn:microsoft.com/office/officeart/2005/8/layout/process1"/>
    <dgm:cxn modelId="{BE31315A-4C52-4D91-960E-6058922754E5}" type="presParOf" srcId="{39C24CAC-733F-40C7-8E3C-13AA1A60ED6E}" destId="{73349E84-9D3E-4CE4-8D9A-B0B8AE8071A1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780104B-2B49-4980-98C0-9157E413FDA9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3CC0AF09-D817-4FEF-9730-4DBC24EC81D6}">
      <dgm:prSet phldrT="[文本]"/>
      <dgm:spPr/>
      <dgm:t>
        <a:bodyPr/>
        <a:lstStyle/>
        <a:p>
          <a:r>
            <a:rPr lang="zh-CN" altLang="en-US" dirty="0" smtClean="0"/>
            <a:t>登录教务系统</a:t>
          </a:r>
          <a:endParaRPr lang="zh-CN" altLang="en-US" dirty="0"/>
        </a:p>
      </dgm:t>
    </dgm:pt>
    <dgm:pt modelId="{04FA2DC7-E5EC-49AA-8445-AFD58A53BEBF}" type="parTrans" cxnId="{130FA275-576E-4F8B-9192-A3093BE5A970}">
      <dgm:prSet/>
      <dgm:spPr/>
      <dgm:t>
        <a:bodyPr/>
        <a:lstStyle/>
        <a:p>
          <a:endParaRPr lang="zh-CN" altLang="en-US"/>
        </a:p>
      </dgm:t>
    </dgm:pt>
    <dgm:pt modelId="{53893652-70E9-463A-914D-ED328B3D1569}" type="sibTrans" cxnId="{130FA275-576E-4F8B-9192-A3093BE5A970}">
      <dgm:prSet/>
      <dgm:spPr/>
      <dgm:t>
        <a:bodyPr/>
        <a:lstStyle/>
        <a:p>
          <a:endParaRPr lang="zh-CN" altLang="en-US"/>
        </a:p>
      </dgm:t>
    </dgm:pt>
    <dgm:pt modelId="{B187BA9E-EEE6-47F6-9867-C0BEEEB408C7}">
      <dgm:prSet phldrT="[文本]"/>
      <dgm:spPr/>
      <dgm:t>
        <a:bodyPr/>
        <a:lstStyle/>
        <a:p>
          <a:r>
            <a:rPr lang="zh-CN" altLang="en-US" dirty="0" smtClean="0"/>
            <a:t>点击课表编排</a:t>
          </a:r>
          <a:endParaRPr lang="zh-CN" altLang="en-US" dirty="0"/>
        </a:p>
      </dgm:t>
    </dgm:pt>
    <dgm:pt modelId="{73060106-72F6-4C27-918B-33352A75B055}" type="parTrans" cxnId="{3F60C7BB-FC15-4D2D-B32C-D32E465014EA}">
      <dgm:prSet/>
      <dgm:spPr/>
      <dgm:t>
        <a:bodyPr/>
        <a:lstStyle/>
        <a:p>
          <a:endParaRPr lang="zh-CN" altLang="en-US"/>
        </a:p>
      </dgm:t>
    </dgm:pt>
    <dgm:pt modelId="{7F2803C9-E412-45FB-91F9-C7722353DD19}" type="sibTrans" cxnId="{3F60C7BB-FC15-4D2D-B32C-D32E465014EA}">
      <dgm:prSet/>
      <dgm:spPr/>
      <dgm:t>
        <a:bodyPr/>
        <a:lstStyle/>
        <a:p>
          <a:endParaRPr lang="zh-CN" altLang="en-US"/>
        </a:p>
      </dgm:t>
    </dgm:pt>
    <dgm:pt modelId="{8C671794-568C-4FA9-B0B0-38FDE64D181A}">
      <dgm:prSet phldrT="[文本]"/>
      <dgm:spPr/>
      <dgm:t>
        <a:bodyPr/>
        <a:lstStyle/>
        <a:p>
          <a:r>
            <a:rPr lang="zh-CN" altLang="en-US" dirty="0" smtClean="0"/>
            <a:t>点击教学任务</a:t>
          </a:r>
          <a:endParaRPr lang="zh-CN" altLang="en-US" dirty="0"/>
        </a:p>
      </dgm:t>
    </dgm:pt>
    <dgm:pt modelId="{0259D837-34E2-4638-BECB-166E94024AD1}" type="parTrans" cxnId="{B75DE181-A9D3-4F2C-B98D-1DB93D389D62}">
      <dgm:prSet/>
      <dgm:spPr/>
      <dgm:t>
        <a:bodyPr/>
        <a:lstStyle/>
        <a:p>
          <a:endParaRPr lang="zh-CN" altLang="en-US"/>
        </a:p>
      </dgm:t>
    </dgm:pt>
    <dgm:pt modelId="{AB5287DE-CF38-422D-9441-B4EF08C1EC9B}" type="sibTrans" cxnId="{B75DE181-A9D3-4F2C-B98D-1DB93D389D62}">
      <dgm:prSet/>
      <dgm:spPr/>
      <dgm:t>
        <a:bodyPr/>
        <a:lstStyle/>
        <a:p>
          <a:endParaRPr lang="zh-CN" altLang="en-US"/>
        </a:p>
      </dgm:t>
    </dgm:pt>
    <dgm:pt modelId="{738B2444-7695-4F67-801F-10A53A8C358B}">
      <dgm:prSet/>
      <dgm:spPr/>
      <dgm:t>
        <a:bodyPr/>
        <a:lstStyle/>
        <a:p>
          <a:r>
            <a:rPr lang="zh-CN" altLang="en-US" dirty="0" smtClean="0"/>
            <a:t>点击设置学期教学任务</a:t>
          </a:r>
          <a:endParaRPr lang="zh-CN" altLang="en-US" dirty="0"/>
        </a:p>
      </dgm:t>
    </dgm:pt>
    <dgm:pt modelId="{14AF93B8-6305-412B-8222-59B50AB0F44C}" type="parTrans" cxnId="{F6BA205D-3EB8-40C1-B5AB-C1E60B81D0F3}">
      <dgm:prSet/>
      <dgm:spPr/>
      <dgm:t>
        <a:bodyPr/>
        <a:lstStyle/>
        <a:p>
          <a:endParaRPr lang="zh-CN" altLang="en-US"/>
        </a:p>
      </dgm:t>
    </dgm:pt>
    <dgm:pt modelId="{ABBA8AA8-B69B-4F4D-B29E-B4F8A74D3444}" type="sibTrans" cxnId="{F6BA205D-3EB8-40C1-B5AB-C1E60B81D0F3}">
      <dgm:prSet/>
      <dgm:spPr/>
      <dgm:t>
        <a:bodyPr/>
        <a:lstStyle/>
        <a:p>
          <a:endParaRPr lang="zh-CN" altLang="en-US"/>
        </a:p>
      </dgm:t>
    </dgm:pt>
    <dgm:pt modelId="{F7E98A91-8D10-4A4A-82B3-9D0C16F3431F}">
      <dgm:prSet/>
      <dgm:spPr/>
      <dgm:t>
        <a:bodyPr/>
        <a:lstStyle/>
        <a:p>
          <a:r>
            <a:rPr lang="zh-CN" altLang="en-US" dirty="0" smtClean="0"/>
            <a:t>按要求设置学期教学任务</a:t>
          </a:r>
          <a:endParaRPr lang="zh-CN" altLang="en-US" dirty="0"/>
        </a:p>
      </dgm:t>
    </dgm:pt>
    <dgm:pt modelId="{034575AC-5F6D-4352-AD2B-691749E38919}" type="parTrans" cxnId="{2C1E4EEE-955A-435D-87C8-D82C430A7C79}">
      <dgm:prSet/>
      <dgm:spPr/>
      <dgm:t>
        <a:bodyPr/>
        <a:lstStyle/>
        <a:p>
          <a:endParaRPr lang="zh-CN" altLang="en-US"/>
        </a:p>
      </dgm:t>
    </dgm:pt>
    <dgm:pt modelId="{20E0F298-E10A-4246-AB37-D01FBCF82FC8}" type="sibTrans" cxnId="{2C1E4EEE-955A-435D-87C8-D82C430A7C79}">
      <dgm:prSet/>
      <dgm:spPr/>
      <dgm:t>
        <a:bodyPr/>
        <a:lstStyle/>
        <a:p>
          <a:endParaRPr lang="zh-CN" altLang="en-US"/>
        </a:p>
      </dgm:t>
    </dgm:pt>
    <dgm:pt modelId="{39C24CAC-733F-40C7-8E3C-13AA1A60ED6E}" type="pres">
      <dgm:prSet presAssocID="{4780104B-2B49-4980-98C0-9157E413FDA9}" presName="Name0" presStyleCnt="0">
        <dgm:presLayoutVars>
          <dgm:dir/>
          <dgm:resizeHandles val="exact"/>
        </dgm:presLayoutVars>
      </dgm:prSet>
      <dgm:spPr/>
    </dgm:pt>
    <dgm:pt modelId="{7F5E99E7-CC32-4492-8CDA-566E14D369DA}" type="pres">
      <dgm:prSet presAssocID="{3CC0AF09-D817-4FEF-9730-4DBC24EC81D6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D949E86-9D70-4A70-B846-19019EFB61A5}" type="pres">
      <dgm:prSet presAssocID="{53893652-70E9-463A-914D-ED328B3D1569}" presName="sibTrans" presStyleLbl="sibTrans2D1" presStyleIdx="0" presStyleCnt="4"/>
      <dgm:spPr/>
    </dgm:pt>
    <dgm:pt modelId="{48F4357E-C1DE-4A51-90D5-A552E68D5133}" type="pres">
      <dgm:prSet presAssocID="{53893652-70E9-463A-914D-ED328B3D1569}" presName="connectorText" presStyleLbl="sibTrans2D1" presStyleIdx="0" presStyleCnt="4"/>
      <dgm:spPr/>
    </dgm:pt>
    <dgm:pt modelId="{D1C25692-0C51-45C3-8DD2-9CAB9AD2C455}" type="pres">
      <dgm:prSet presAssocID="{B187BA9E-EEE6-47F6-9867-C0BEEEB408C7}" presName="node" presStyleLbl="node1" presStyleIdx="1" presStyleCnt="5" custLinFactNeighborX="-6232" custLinFactNeighborY="-202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4803022-BFCB-4D87-A815-83516ECC76A9}" type="pres">
      <dgm:prSet presAssocID="{7F2803C9-E412-45FB-91F9-C7722353DD19}" presName="sibTrans" presStyleLbl="sibTrans2D1" presStyleIdx="1" presStyleCnt="4"/>
      <dgm:spPr/>
    </dgm:pt>
    <dgm:pt modelId="{C9036334-4595-4086-B943-FEFCDC922635}" type="pres">
      <dgm:prSet presAssocID="{7F2803C9-E412-45FB-91F9-C7722353DD19}" presName="connectorText" presStyleLbl="sibTrans2D1" presStyleIdx="1" presStyleCnt="4"/>
      <dgm:spPr/>
    </dgm:pt>
    <dgm:pt modelId="{4A7D05C8-372E-40F1-AE0B-BCF725A0BDF4}" type="pres">
      <dgm:prSet presAssocID="{8C671794-568C-4FA9-B0B0-38FDE64D181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3367D09-509C-488B-A542-B8F073A0A1D1}" type="pres">
      <dgm:prSet presAssocID="{AB5287DE-CF38-422D-9441-B4EF08C1EC9B}" presName="sibTrans" presStyleLbl="sibTrans2D1" presStyleIdx="2" presStyleCnt="4"/>
      <dgm:spPr/>
    </dgm:pt>
    <dgm:pt modelId="{623A5DEF-A8EF-40BB-9861-ABEFB7DBA851}" type="pres">
      <dgm:prSet presAssocID="{AB5287DE-CF38-422D-9441-B4EF08C1EC9B}" presName="connectorText" presStyleLbl="sibTrans2D1" presStyleIdx="2" presStyleCnt="4"/>
      <dgm:spPr/>
    </dgm:pt>
    <dgm:pt modelId="{73349E84-9D3E-4CE4-8D9A-B0B8AE8071A1}" type="pres">
      <dgm:prSet presAssocID="{738B2444-7695-4F67-801F-10A53A8C358B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F1D3E3F-E112-4D1A-B656-4DA9A111892D}" type="pres">
      <dgm:prSet presAssocID="{ABBA8AA8-B69B-4F4D-B29E-B4F8A74D3444}" presName="sibTrans" presStyleLbl="sibTrans2D1" presStyleIdx="3" presStyleCnt="4"/>
      <dgm:spPr/>
    </dgm:pt>
    <dgm:pt modelId="{A13362F6-D19A-464E-93E6-004B31D3F075}" type="pres">
      <dgm:prSet presAssocID="{ABBA8AA8-B69B-4F4D-B29E-B4F8A74D3444}" presName="connectorText" presStyleLbl="sibTrans2D1" presStyleIdx="3" presStyleCnt="4"/>
      <dgm:spPr/>
    </dgm:pt>
    <dgm:pt modelId="{FE7F426A-6707-412A-BDAF-8AE9CAD307C4}" type="pres">
      <dgm:prSet presAssocID="{F7E98A91-8D10-4A4A-82B3-9D0C16F3431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20956FF8-222D-407E-855B-25AC70219786}" type="presOf" srcId="{738B2444-7695-4F67-801F-10A53A8C358B}" destId="{73349E84-9D3E-4CE4-8D9A-B0B8AE8071A1}" srcOrd="0" destOrd="0" presId="urn:microsoft.com/office/officeart/2005/8/layout/process1"/>
    <dgm:cxn modelId="{2C1E4EEE-955A-435D-87C8-D82C430A7C79}" srcId="{4780104B-2B49-4980-98C0-9157E413FDA9}" destId="{F7E98A91-8D10-4A4A-82B3-9D0C16F3431F}" srcOrd="4" destOrd="0" parTransId="{034575AC-5F6D-4352-AD2B-691749E38919}" sibTransId="{20E0F298-E10A-4246-AB37-D01FBCF82FC8}"/>
    <dgm:cxn modelId="{3769FD78-9276-4CA6-A3E5-03BF433F199A}" type="presOf" srcId="{53893652-70E9-463A-914D-ED328B3D1569}" destId="{48F4357E-C1DE-4A51-90D5-A552E68D5133}" srcOrd="1" destOrd="0" presId="urn:microsoft.com/office/officeart/2005/8/layout/process1"/>
    <dgm:cxn modelId="{EA7266CC-988E-4E5C-BC73-81C3780F22D6}" type="presOf" srcId="{53893652-70E9-463A-914D-ED328B3D1569}" destId="{2D949E86-9D70-4A70-B846-19019EFB61A5}" srcOrd="0" destOrd="0" presId="urn:microsoft.com/office/officeart/2005/8/layout/process1"/>
    <dgm:cxn modelId="{123BF7A6-2176-477C-9E2F-88BC05DD9DD2}" type="presOf" srcId="{3CC0AF09-D817-4FEF-9730-4DBC24EC81D6}" destId="{7F5E99E7-CC32-4492-8CDA-566E14D369DA}" srcOrd="0" destOrd="0" presId="urn:microsoft.com/office/officeart/2005/8/layout/process1"/>
    <dgm:cxn modelId="{B75DE181-A9D3-4F2C-B98D-1DB93D389D62}" srcId="{4780104B-2B49-4980-98C0-9157E413FDA9}" destId="{8C671794-568C-4FA9-B0B0-38FDE64D181A}" srcOrd="2" destOrd="0" parTransId="{0259D837-34E2-4638-BECB-166E94024AD1}" sibTransId="{AB5287DE-CF38-422D-9441-B4EF08C1EC9B}"/>
    <dgm:cxn modelId="{6EF7068E-D801-411E-A240-074218A8F0A7}" type="presOf" srcId="{7F2803C9-E412-45FB-91F9-C7722353DD19}" destId="{64803022-BFCB-4D87-A815-83516ECC76A9}" srcOrd="0" destOrd="0" presId="urn:microsoft.com/office/officeart/2005/8/layout/process1"/>
    <dgm:cxn modelId="{5574B153-6C67-401E-9A52-C5289DF3EE32}" type="presOf" srcId="{F7E98A91-8D10-4A4A-82B3-9D0C16F3431F}" destId="{FE7F426A-6707-412A-BDAF-8AE9CAD307C4}" srcOrd="0" destOrd="0" presId="urn:microsoft.com/office/officeart/2005/8/layout/process1"/>
    <dgm:cxn modelId="{130FA275-576E-4F8B-9192-A3093BE5A970}" srcId="{4780104B-2B49-4980-98C0-9157E413FDA9}" destId="{3CC0AF09-D817-4FEF-9730-4DBC24EC81D6}" srcOrd="0" destOrd="0" parTransId="{04FA2DC7-E5EC-49AA-8445-AFD58A53BEBF}" sibTransId="{53893652-70E9-463A-914D-ED328B3D1569}"/>
    <dgm:cxn modelId="{3D9989CD-3B4D-44C3-9ADD-DF3080DE2CF2}" type="presOf" srcId="{7F2803C9-E412-45FB-91F9-C7722353DD19}" destId="{C9036334-4595-4086-B943-FEFCDC922635}" srcOrd="1" destOrd="0" presId="urn:microsoft.com/office/officeart/2005/8/layout/process1"/>
    <dgm:cxn modelId="{8E786210-0E5B-4C26-988C-1A9CDB4BE3A6}" type="presOf" srcId="{4780104B-2B49-4980-98C0-9157E413FDA9}" destId="{39C24CAC-733F-40C7-8E3C-13AA1A60ED6E}" srcOrd="0" destOrd="0" presId="urn:microsoft.com/office/officeart/2005/8/layout/process1"/>
    <dgm:cxn modelId="{36BD9084-9BA0-40EA-A127-F5E46B7AABAD}" type="presOf" srcId="{8C671794-568C-4FA9-B0B0-38FDE64D181A}" destId="{4A7D05C8-372E-40F1-AE0B-BCF725A0BDF4}" srcOrd="0" destOrd="0" presId="urn:microsoft.com/office/officeart/2005/8/layout/process1"/>
    <dgm:cxn modelId="{ACB3CD4B-B517-4976-AE5F-4A3AA82E2C5B}" type="presOf" srcId="{AB5287DE-CF38-422D-9441-B4EF08C1EC9B}" destId="{73367D09-509C-488B-A542-B8F073A0A1D1}" srcOrd="0" destOrd="0" presId="urn:microsoft.com/office/officeart/2005/8/layout/process1"/>
    <dgm:cxn modelId="{1257FDEB-1276-430D-96A9-B83E906F4578}" type="presOf" srcId="{ABBA8AA8-B69B-4F4D-B29E-B4F8A74D3444}" destId="{5F1D3E3F-E112-4D1A-B656-4DA9A111892D}" srcOrd="0" destOrd="0" presId="urn:microsoft.com/office/officeart/2005/8/layout/process1"/>
    <dgm:cxn modelId="{C5BA01CA-8DA8-417F-BED2-7A1C7871675D}" type="presOf" srcId="{B187BA9E-EEE6-47F6-9867-C0BEEEB408C7}" destId="{D1C25692-0C51-45C3-8DD2-9CAB9AD2C455}" srcOrd="0" destOrd="0" presId="urn:microsoft.com/office/officeart/2005/8/layout/process1"/>
    <dgm:cxn modelId="{F6BA205D-3EB8-40C1-B5AB-C1E60B81D0F3}" srcId="{4780104B-2B49-4980-98C0-9157E413FDA9}" destId="{738B2444-7695-4F67-801F-10A53A8C358B}" srcOrd="3" destOrd="0" parTransId="{14AF93B8-6305-412B-8222-59B50AB0F44C}" sibTransId="{ABBA8AA8-B69B-4F4D-B29E-B4F8A74D3444}"/>
    <dgm:cxn modelId="{32B81844-21C5-4DD9-A478-F7036598559B}" type="presOf" srcId="{ABBA8AA8-B69B-4F4D-B29E-B4F8A74D3444}" destId="{A13362F6-D19A-464E-93E6-004B31D3F075}" srcOrd="1" destOrd="0" presId="urn:microsoft.com/office/officeart/2005/8/layout/process1"/>
    <dgm:cxn modelId="{3F60C7BB-FC15-4D2D-B32C-D32E465014EA}" srcId="{4780104B-2B49-4980-98C0-9157E413FDA9}" destId="{B187BA9E-EEE6-47F6-9867-C0BEEEB408C7}" srcOrd="1" destOrd="0" parTransId="{73060106-72F6-4C27-918B-33352A75B055}" sibTransId="{7F2803C9-E412-45FB-91F9-C7722353DD19}"/>
    <dgm:cxn modelId="{D73B0174-4DCD-45FA-A2FC-62FD18DE9014}" type="presOf" srcId="{AB5287DE-CF38-422D-9441-B4EF08C1EC9B}" destId="{623A5DEF-A8EF-40BB-9861-ABEFB7DBA851}" srcOrd="1" destOrd="0" presId="urn:microsoft.com/office/officeart/2005/8/layout/process1"/>
    <dgm:cxn modelId="{17207764-F7A7-4CC1-8322-AE0D91578FE5}" type="presParOf" srcId="{39C24CAC-733F-40C7-8E3C-13AA1A60ED6E}" destId="{7F5E99E7-CC32-4492-8CDA-566E14D369DA}" srcOrd="0" destOrd="0" presId="urn:microsoft.com/office/officeart/2005/8/layout/process1"/>
    <dgm:cxn modelId="{C6DEEE8E-67E1-4852-BF53-D0E8232CEEE2}" type="presParOf" srcId="{39C24CAC-733F-40C7-8E3C-13AA1A60ED6E}" destId="{2D949E86-9D70-4A70-B846-19019EFB61A5}" srcOrd="1" destOrd="0" presId="urn:microsoft.com/office/officeart/2005/8/layout/process1"/>
    <dgm:cxn modelId="{BCCCBAC8-C464-49B7-B1F8-032281CEB22B}" type="presParOf" srcId="{2D949E86-9D70-4A70-B846-19019EFB61A5}" destId="{48F4357E-C1DE-4A51-90D5-A552E68D5133}" srcOrd="0" destOrd="0" presId="urn:microsoft.com/office/officeart/2005/8/layout/process1"/>
    <dgm:cxn modelId="{19426D83-2E39-463B-9E0A-888FB4BD8F29}" type="presParOf" srcId="{39C24CAC-733F-40C7-8E3C-13AA1A60ED6E}" destId="{D1C25692-0C51-45C3-8DD2-9CAB9AD2C455}" srcOrd="2" destOrd="0" presId="urn:microsoft.com/office/officeart/2005/8/layout/process1"/>
    <dgm:cxn modelId="{C909657C-A05E-4D80-985C-0D5DD9863D2A}" type="presParOf" srcId="{39C24CAC-733F-40C7-8E3C-13AA1A60ED6E}" destId="{64803022-BFCB-4D87-A815-83516ECC76A9}" srcOrd="3" destOrd="0" presId="urn:microsoft.com/office/officeart/2005/8/layout/process1"/>
    <dgm:cxn modelId="{4056811F-2D49-472D-B5EE-716589311A76}" type="presParOf" srcId="{64803022-BFCB-4D87-A815-83516ECC76A9}" destId="{C9036334-4595-4086-B943-FEFCDC922635}" srcOrd="0" destOrd="0" presId="urn:microsoft.com/office/officeart/2005/8/layout/process1"/>
    <dgm:cxn modelId="{0A1BA7E7-AA72-4D34-BEB8-9CD1C41FDFC9}" type="presParOf" srcId="{39C24CAC-733F-40C7-8E3C-13AA1A60ED6E}" destId="{4A7D05C8-372E-40F1-AE0B-BCF725A0BDF4}" srcOrd="4" destOrd="0" presId="urn:microsoft.com/office/officeart/2005/8/layout/process1"/>
    <dgm:cxn modelId="{9D4BF582-979C-4042-BEF2-3C4E2F53B696}" type="presParOf" srcId="{39C24CAC-733F-40C7-8E3C-13AA1A60ED6E}" destId="{73367D09-509C-488B-A542-B8F073A0A1D1}" srcOrd="5" destOrd="0" presId="urn:microsoft.com/office/officeart/2005/8/layout/process1"/>
    <dgm:cxn modelId="{50B3F956-9F00-4CA7-8D54-0B9CA024FB4A}" type="presParOf" srcId="{73367D09-509C-488B-A542-B8F073A0A1D1}" destId="{623A5DEF-A8EF-40BB-9861-ABEFB7DBA851}" srcOrd="0" destOrd="0" presId="urn:microsoft.com/office/officeart/2005/8/layout/process1"/>
    <dgm:cxn modelId="{3F71ED51-141B-49EB-B935-5BC62275E652}" type="presParOf" srcId="{39C24CAC-733F-40C7-8E3C-13AA1A60ED6E}" destId="{73349E84-9D3E-4CE4-8D9A-B0B8AE8071A1}" srcOrd="6" destOrd="0" presId="urn:microsoft.com/office/officeart/2005/8/layout/process1"/>
    <dgm:cxn modelId="{05D3A917-5008-4FED-8C5F-DF05ACD128E1}" type="presParOf" srcId="{39C24CAC-733F-40C7-8E3C-13AA1A60ED6E}" destId="{5F1D3E3F-E112-4D1A-B656-4DA9A111892D}" srcOrd="7" destOrd="0" presId="urn:microsoft.com/office/officeart/2005/8/layout/process1"/>
    <dgm:cxn modelId="{93847655-88E0-415C-8421-ED237E356A4C}" type="presParOf" srcId="{5F1D3E3F-E112-4D1A-B656-4DA9A111892D}" destId="{A13362F6-D19A-464E-93E6-004B31D3F075}" srcOrd="0" destOrd="0" presId="urn:microsoft.com/office/officeart/2005/8/layout/process1"/>
    <dgm:cxn modelId="{E515A898-5B21-49E9-BD99-4D2412CC0E1B}" type="presParOf" srcId="{39C24CAC-733F-40C7-8E3C-13AA1A60ED6E}" destId="{FE7F426A-6707-412A-BDAF-8AE9CAD307C4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780104B-2B49-4980-98C0-9157E413FDA9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3CC0AF09-D817-4FEF-9730-4DBC24EC81D6}">
      <dgm:prSet phldrT="[文本]"/>
      <dgm:spPr/>
      <dgm:t>
        <a:bodyPr/>
        <a:lstStyle/>
        <a:p>
          <a:r>
            <a:rPr lang="zh-CN" altLang="en-US" dirty="0" smtClean="0"/>
            <a:t>点击设置上课班组</a:t>
          </a:r>
          <a:endParaRPr lang="zh-CN" altLang="en-US" dirty="0"/>
        </a:p>
      </dgm:t>
    </dgm:pt>
    <dgm:pt modelId="{04FA2DC7-E5EC-49AA-8445-AFD58A53BEBF}" type="parTrans" cxnId="{130FA275-576E-4F8B-9192-A3093BE5A970}">
      <dgm:prSet/>
      <dgm:spPr/>
      <dgm:t>
        <a:bodyPr/>
        <a:lstStyle/>
        <a:p>
          <a:endParaRPr lang="zh-CN" altLang="en-US"/>
        </a:p>
      </dgm:t>
    </dgm:pt>
    <dgm:pt modelId="{53893652-70E9-463A-914D-ED328B3D1569}" type="sibTrans" cxnId="{130FA275-576E-4F8B-9192-A3093BE5A970}">
      <dgm:prSet/>
      <dgm:spPr/>
      <dgm:t>
        <a:bodyPr/>
        <a:lstStyle/>
        <a:p>
          <a:endParaRPr lang="zh-CN" altLang="en-US"/>
        </a:p>
      </dgm:t>
    </dgm:pt>
    <dgm:pt modelId="{B187BA9E-EEE6-47F6-9867-C0BEEEB408C7}">
      <dgm:prSet phldrT="[文本]"/>
      <dgm:spPr/>
      <dgm:t>
        <a:bodyPr/>
        <a:lstStyle/>
        <a:p>
          <a:r>
            <a:rPr lang="zh-CN" altLang="en-US" dirty="0" smtClean="0"/>
            <a:t>按照下图设置上课班组</a:t>
          </a:r>
          <a:endParaRPr lang="zh-CN" altLang="en-US" dirty="0"/>
        </a:p>
      </dgm:t>
    </dgm:pt>
    <dgm:pt modelId="{73060106-72F6-4C27-918B-33352A75B055}" type="parTrans" cxnId="{3F60C7BB-FC15-4D2D-B32C-D32E465014EA}">
      <dgm:prSet/>
      <dgm:spPr/>
      <dgm:t>
        <a:bodyPr/>
        <a:lstStyle/>
        <a:p>
          <a:endParaRPr lang="zh-CN" altLang="en-US"/>
        </a:p>
      </dgm:t>
    </dgm:pt>
    <dgm:pt modelId="{7F2803C9-E412-45FB-91F9-C7722353DD19}" type="sibTrans" cxnId="{3F60C7BB-FC15-4D2D-B32C-D32E465014EA}">
      <dgm:prSet/>
      <dgm:spPr/>
      <dgm:t>
        <a:bodyPr/>
        <a:lstStyle/>
        <a:p>
          <a:endParaRPr lang="zh-CN" altLang="en-US"/>
        </a:p>
      </dgm:t>
    </dgm:pt>
    <dgm:pt modelId="{8C671794-568C-4FA9-B0B0-38FDE64D181A}">
      <dgm:prSet phldrT="[文本]"/>
      <dgm:spPr/>
      <dgm:t>
        <a:bodyPr/>
        <a:lstStyle/>
        <a:p>
          <a:r>
            <a:rPr lang="zh-CN" altLang="en-US" dirty="0" smtClean="0"/>
            <a:t>点击课表编排</a:t>
          </a:r>
          <a:endParaRPr lang="zh-CN" altLang="en-US" dirty="0"/>
        </a:p>
      </dgm:t>
    </dgm:pt>
    <dgm:pt modelId="{0259D837-34E2-4638-BECB-166E94024AD1}" type="parTrans" cxnId="{B75DE181-A9D3-4F2C-B98D-1DB93D389D62}">
      <dgm:prSet/>
      <dgm:spPr/>
      <dgm:t>
        <a:bodyPr/>
        <a:lstStyle/>
        <a:p>
          <a:endParaRPr lang="zh-CN" altLang="en-US"/>
        </a:p>
      </dgm:t>
    </dgm:pt>
    <dgm:pt modelId="{AB5287DE-CF38-422D-9441-B4EF08C1EC9B}" type="sibTrans" cxnId="{B75DE181-A9D3-4F2C-B98D-1DB93D389D62}">
      <dgm:prSet/>
      <dgm:spPr/>
      <dgm:t>
        <a:bodyPr/>
        <a:lstStyle/>
        <a:p>
          <a:endParaRPr lang="zh-CN" altLang="en-US"/>
        </a:p>
      </dgm:t>
    </dgm:pt>
    <dgm:pt modelId="{738B2444-7695-4F67-801F-10A53A8C358B}">
      <dgm:prSet/>
      <dgm:spPr/>
      <dgm:t>
        <a:bodyPr/>
        <a:lstStyle/>
        <a:p>
          <a:r>
            <a:rPr lang="zh-CN" altLang="en-US" dirty="0" smtClean="0"/>
            <a:t>点击辅助编排课表</a:t>
          </a:r>
          <a:endParaRPr lang="zh-CN" altLang="en-US" dirty="0"/>
        </a:p>
      </dgm:t>
    </dgm:pt>
    <dgm:pt modelId="{14AF93B8-6305-412B-8222-59B50AB0F44C}" type="parTrans" cxnId="{F6BA205D-3EB8-40C1-B5AB-C1E60B81D0F3}">
      <dgm:prSet/>
      <dgm:spPr/>
      <dgm:t>
        <a:bodyPr/>
        <a:lstStyle/>
        <a:p>
          <a:endParaRPr lang="zh-CN" altLang="en-US"/>
        </a:p>
      </dgm:t>
    </dgm:pt>
    <dgm:pt modelId="{ABBA8AA8-B69B-4F4D-B29E-B4F8A74D3444}" type="sibTrans" cxnId="{F6BA205D-3EB8-40C1-B5AB-C1E60B81D0F3}">
      <dgm:prSet/>
      <dgm:spPr/>
      <dgm:t>
        <a:bodyPr/>
        <a:lstStyle/>
        <a:p>
          <a:endParaRPr lang="zh-CN" altLang="en-US"/>
        </a:p>
      </dgm:t>
    </dgm:pt>
    <dgm:pt modelId="{39C24CAC-733F-40C7-8E3C-13AA1A60ED6E}" type="pres">
      <dgm:prSet presAssocID="{4780104B-2B49-4980-98C0-9157E413FDA9}" presName="Name0" presStyleCnt="0">
        <dgm:presLayoutVars>
          <dgm:dir/>
          <dgm:resizeHandles val="exact"/>
        </dgm:presLayoutVars>
      </dgm:prSet>
      <dgm:spPr/>
    </dgm:pt>
    <dgm:pt modelId="{7F5E99E7-CC32-4492-8CDA-566E14D369DA}" type="pres">
      <dgm:prSet presAssocID="{3CC0AF09-D817-4FEF-9730-4DBC24EC81D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D949E86-9D70-4A70-B846-19019EFB61A5}" type="pres">
      <dgm:prSet presAssocID="{53893652-70E9-463A-914D-ED328B3D1569}" presName="sibTrans" presStyleLbl="sibTrans2D1" presStyleIdx="0" presStyleCnt="3"/>
      <dgm:spPr/>
    </dgm:pt>
    <dgm:pt modelId="{48F4357E-C1DE-4A51-90D5-A552E68D5133}" type="pres">
      <dgm:prSet presAssocID="{53893652-70E9-463A-914D-ED328B3D1569}" presName="connectorText" presStyleLbl="sibTrans2D1" presStyleIdx="0" presStyleCnt="3"/>
      <dgm:spPr/>
    </dgm:pt>
    <dgm:pt modelId="{D1C25692-0C51-45C3-8DD2-9CAB9AD2C455}" type="pres">
      <dgm:prSet presAssocID="{B187BA9E-EEE6-47F6-9867-C0BEEEB408C7}" presName="node" presStyleLbl="node1" presStyleIdx="1" presStyleCnt="4" custLinFactNeighborX="-6232" custLinFactNeighborY="-202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4803022-BFCB-4D87-A815-83516ECC76A9}" type="pres">
      <dgm:prSet presAssocID="{7F2803C9-E412-45FB-91F9-C7722353DD19}" presName="sibTrans" presStyleLbl="sibTrans2D1" presStyleIdx="1" presStyleCnt="3"/>
      <dgm:spPr/>
    </dgm:pt>
    <dgm:pt modelId="{C9036334-4595-4086-B943-FEFCDC922635}" type="pres">
      <dgm:prSet presAssocID="{7F2803C9-E412-45FB-91F9-C7722353DD19}" presName="connectorText" presStyleLbl="sibTrans2D1" presStyleIdx="1" presStyleCnt="3"/>
      <dgm:spPr/>
    </dgm:pt>
    <dgm:pt modelId="{4A7D05C8-372E-40F1-AE0B-BCF725A0BDF4}" type="pres">
      <dgm:prSet presAssocID="{8C671794-568C-4FA9-B0B0-38FDE64D181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3367D09-509C-488B-A542-B8F073A0A1D1}" type="pres">
      <dgm:prSet presAssocID="{AB5287DE-CF38-422D-9441-B4EF08C1EC9B}" presName="sibTrans" presStyleLbl="sibTrans2D1" presStyleIdx="2" presStyleCnt="3"/>
      <dgm:spPr/>
    </dgm:pt>
    <dgm:pt modelId="{623A5DEF-A8EF-40BB-9861-ABEFB7DBA851}" type="pres">
      <dgm:prSet presAssocID="{AB5287DE-CF38-422D-9441-B4EF08C1EC9B}" presName="connectorText" presStyleLbl="sibTrans2D1" presStyleIdx="2" presStyleCnt="3"/>
      <dgm:spPr/>
    </dgm:pt>
    <dgm:pt modelId="{73349E84-9D3E-4CE4-8D9A-B0B8AE8071A1}" type="pres">
      <dgm:prSet presAssocID="{738B2444-7695-4F67-801F-10A53A8C358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7F082058-055A-471C-BC92-695E8AA13C89}" type="presOf" srcId="{3CC0AF09-D817-4FEF-9730-4DBC24EC81D6}" destId="{7F5E99E7-CC32-4492-8CDA-566E14D369DA}" srcOrd="0" destOrd="0" presId="urn:microsoft.com/office/officeart/2005/8/layout/process1"/>
    <dgm:cxn modelId="{02593162-1825-435F-8B7D-C54E0AD3D8A3}" type="presOf" srcId="{7F2803C9-E412-45FB-91F9-C7722353DD19}" destId="{C9036334-4595-4086-B943-FEFCDC922635}" srcOrd="1" destOrd="0" presId="urn:microsoft.com/office/officeart/2005/8/layout/process1"/>
    <dgm:cxn modelId="{4C0818E4-7776-49A0-B481-F61D1D281F7F}" type="presOf" srcId="{AB5287DE-CF38-422D-9441-B4EF08C1EC9B}" destId="{623A5DEF-A8EF-40BB-9861-ABEFB7DBA851}" srcOrd="1" destOrd="0" presId="urn:microsoft.com/office/officeart/2005/8/layout/process1"/>
    <dgm:cxn modelId="{B75DE181-A9D3-4F2C-B98D-1DB93D389D62}" srcId="{4780104B-2B49-4980-98C0-9157E413FDA9}" destId="{8C671794-568C-4FA9-B0B0-38FDE64D181A}" srcOrd="2" destOrd="0" parTransId="{0259D837-34E2-4638-BECB-166E94024AD1}" sibTransId="{AB5287DE-CF38-422D-9441-B4EF08C1EC9B}"/>
    <dgm:cxn modelId="{E9A726E7-674E-4909-9382-C2457C2A30F0}" type="presOf" srcId="{AB5287DE-CF38-422D-9441-B4EF08C1EC9B}" destId="{73367D09-509C-488B-A542-B8F073A0A1D1}" srcOrd="0" destOrd="0" presId="urn:microsoft.com/office/officeart/2005/8/layout/process1"/>
    <dgm:cxn modelId="{CCC05119-8285-4571-BED4-F5FA3830CEC2}" type="presOf" srcId="{53893652-70E9-463A-914D-ED328B3D1569}" destId="{48F4357E-C1DE-4A51-90D5-A552E68D5133}" srcOrd="1" destOrd="0" presId="urn:microsoft.com/office/officeart/2005/8/layout/process1"/>
    <dgm:cxn modelId="{130FA275-576E-4F8B-9192-A3093BE5A970}" srcId="{4780104B-2B49-4980-98C0-9157E413FDA9}" destId="{3CC0AF09-D817-4FEF-9730-4DBC24EC81D6}" srcOrd="0" destOrd="0" parTransId="{04FA2DC7-E5EC-49AA-8445-AFD58A53BEBF}" sibTransId="{53893652-70E9-463A-914D-ED328B3D1569}"/>
    <dgm:cxn modelId="{3F60C7BB-FC15-4D2D-B32C-D32E465014EA}" srcId="{4780104B-2B49-4980-98C0-9157E413FDA9}" destId="{B187BA9E-EEE6-47F6-9867-C0BEEEB408C7}" srcOrd="1" destOrd="0" parTransId="{73060106-72F6-4C27-918B-33352A75B055}" sibTransId="{7F2803C9-E412-45FB-91F9-C7722353DD19}"/>
    <dgm:cxn modelId="{7AA7036F-A01F-4DE2-9672-ACB10EDD3500}" type="presOf" srcId="{8C671794-568C-4FA9-B0B0-38FDE64D181A}" destId="{4A7D05C8-372E-40F1-AE0B-BCF725A0BDF4}" srcOrd="0" destOrd="0" presId="urn:microsoft.com/office/officeart/2005/8/layout/process1"/>
    <dgm:cxn modelId="{9537488B-2CA3-42F1-8529-F33F98838690}" type="presOf" srcId="{4780104B-2B49-4980-98C0-9157E413FDA9}" destId="{39C24CAC-733F-40C7-8E3C-13AA1A60ED6E}" srcOrd="0" destOrd="0" presId="urn:microsoft.com/office/officeart/2005/8/layout/process1"/>
    <dgm:cxn modelId="{F0E1FCF7-797A-4E98-8786-893C6E14F222}" type="presOf" srcId="{53893652-70E9-463A-914D-ED328B3D1569}" destId="{2D949E86-9D70-4A70-B846-19019EFB61A5}" srcOrd="0" destOrd="0" presId="urn:microsoft.com/office/officeart/2005/8/layout/process1"/>
    <dgm:cxn modelId="{90179540-D7AB-4C8D-85C9-20F917680E55}" type="presOf" srcId="{738B2444-7695-4F67-801F-10A53A8C358B}" destId="{73349E84-9D3E-4CE4-8D9A-B0B8AE8071A1}" srcOrd="0" destOrd="0" presId="urn:microsoft.com/office/officeart/2005/8/layout/process1"/>
    <dgm:cxn modelId="{F6BA205D-3EB8-40C1-B5AB-C1E60B81D0F3}" srcId="{4780104B-2B49-4980-98C0-9157E413FDA9}" destId="{738B2444-7695-4F67-801F-10A53A8C358B}" srcOrd="3" destOrd="0" parTransId="{14AF93B8-6305-412B-8222-59B50AB0F44C}" sibTransId="{ABBA8AA8-B69B-4F4D-B29E-B4F8A74D3444}"/>
    <dgm:cxn modelId="{54D68300-B74C-428B-A57E-F6738A35CDFB}" type="presOf" srcId="{B187BA9E-EEE6-47F6-9867-C0BEEEB408C7}" destId="{D1C25692-0C51-45C3-8DD2-9CAB9AD2C455}" srcOrd="0" destOrd="0" presId="urn:microsoft.com/office/officeart/2005/8/layout/process1"/>
    <dgm:cxn modelId="{A851702E-059F-4B01-9829-9B3518708A33}" type="presOf" srcId="{7F2803C9-E412-45FB-91F9-C7722353DD19}" destId="{64803022-BFCB-4D87-A815-83516ECC76A9}" srcOrd="0" destOrd="0" presId="urn:microsoft.com/office/officeart/2005/8/layout/process1"/>
    <dgm:cxn modelId="{B2B3EFF9-1264-4EB7-B26A-2DFD15A0DD0A}" type="presParOf" srcId="{39C24CAC-733F-40C7-8E3C-13AA1A60ED6E}" destId="{7F5E99E7-CC32-4492-8CDA-566E14D369DA}" srcOrd="0" destOrd="0" presId="urn:microsoft.com/office/officeart/2005/8/layout/process1"/>
    <dgm:cxn modelId="{50601041-925B-4912-94CF-7D24C7C816F7}" type="presParOf" srcId="{39C24CAC-733F-40C7-8E3C-13AA1A60ED6E}" destId="{2D949E86-9D70-4A70-B846-19019EFB61A5}" srcOrd="1" destOrd="0" presId="urn:microsoft.com/office/officeart/2005/8/layout/process1"/>
    <dgm:cxn modelId="{0935F62E-8B87-43BF-B9EB-5D4CCA84F6E4}" type="presParOf" srcId="{2D949E86-9D70-4A70-B846-19019EFB61A5}" destId="{48F4357E-C1DE-4A51-90D5-A552E68D5133}" srcOrd="0" destOrd="0" presId="urn:microsoft.com/office/officeart/2005/8/layout/process1"/>
    <dgm:cxn modelId="{F4946639-501C-456B-B8CC-DC5B92D9B1B7}" type="presParOf" srcId="{39C24CAC-733F-40C7-8E3C-13AA1A60ED6E}" destId="{D1C25692-0C51-45C3-8DD2-9CAB9AD2C455}" srcOrd="2" destOrd="0" presId="urn:microsoft.com/office/officeart/2005/8/layout/process1"/>
    <dgm:cxn modelId="{EF1C426A-3C29-43DD-A7BF-B05C87DDF270}" type="presParOf" srcId="{39C24CAC-733F-40C7-8E3C-13AA1A60ED6E}" destId="{64803022-BFCB-4D87-A815-83516ECC76A9}" srcOrd="3" destOrd="0" presId="urn:microsoft.com/office/officeart/2005/8/layout/process1"/>
    <dgm:cxn modelId="{D566E9F6-8E65-4442-91A5-E8FAC90864CB}" type="presParOf" srcId="{64803022-BFCB-4D87-A815-83516ECC76A9}" destId="{C9036334-4595-4086-B943-FEFCDC922635}" srcOrd="0" destOrd="0" presId="urn:microsoft.com/office/officeart/2005/8/layout/process1"/>
    <dgm:cxn modelId="{C78296BC-66FD-43A7-82E9-ED20B00B85BB}" type="presParOf" srcId="{39C24CAC-733F-40C7-8E3C-13AA1A60ED6E}" destId="{4A7D05C8-372E-40F1-AE0B-BCF725A0BDF4}" srcOrd="4" destOrd="0" presId="urn:microsoft.com/office/officeart/2005/8/layout/process1"/>
    <dgm:cxn modelId="{99F2A02C-F738-42F4-8C06-057CBEC7B4FA}" type="presParOf" srcId="{39C24CAC-733F-40C7-8E3C-13AA1A60ED6E}" destId="{73367D09-509C-488B-A542-B8F073A0A1D1}" srcOrd="5" destOrd="0" presId="urn:microsoft.com/office/officeart/2005/8/layout/process1"/>
    <dgm:cxn modelId="{33B230E7-FF4C-416C-933C-0B5DD095F782}" type="presParOf" srcId="{73367D09-509C-488B-A542-B8F073A0A1D1}" destId="{623A5DEF-A8EF-40BB-9861-ABEFB7DBA851}" srcOrd="0" destOrd="0" presId="urn:microsoft.com/office/officeart/2005/8/layout/process1"/>
    <dgm:cxn modelId="{5C45804C-FA15-4102-879F-4502E6CE0306}" type="presParOf" srcId="{39C24CAC-733F-40C7-8E3C-13AA1A60ED6E}" destId="{73349E84-9D3E-4CE4-8D9A-B0B8AE8071A1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780104B-2B49-4980-98C0-9157E413FDA9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B187BA9E-EEE6-47F6-9867-C0BEEEB408C7}">
      <dgm:prSet phldrT="[文本]"/>
      <dgm:spPr/>
      <dgm:t>
        <a:bodyPr/>
        <a:lstStyle/>
        <a:p>
          <a:r>
            <a:rPr lang="zh-CN" altLang="en-US" dirty="0" smtClean="0"/>
            <a:t>按照下图辅助编排课表</a:t>
          </a:r>
          <a:endParaRPr lang="zh-CN" altLang="en-US" dirty="0"/>
        </a:p>
      </dgm:t>
    </dgm:pt>
    <dgm:pt modelId="{73060106-72F6-4C27-918B-33352A75B055}" type="parTrans" cxnId="{3F60C7BB-FC15-4D2D-B32C-D32E465014EA}">
      <dgm:prSet/>
      <dgm:spPr/>
      <dgm:t>
        <a:bodyPr/>
        <a:lstStyle/>
        <a:p>
          <a:endParaRPr lang="zh-CN" altLang="en-US"/>
        </a:p>
      </dgm:t>
    </dgm:pt>
    <dgm:pt modelId="{7F2803C9-E412-45FB-91F9-C7722353DD19}" type="sibTrans" cxnId="{3F60C7BB-FC15-4D2D-B32C-D32E465014EA}">
      <dgm:prSet/>
      <dgm:spPr/>
      <dgm:t>
        <a:bodyPr/>
        <a:lstStyle/>
        <a:p>
          <a:endParaRPr lang="zh-CN" altLang="en-US"/>
        </a:p>
      </dgm:t>
    </dgm:pt>
    <dgm:pt modelId="{39C24CAC-733F-40C7-8E3C-13AA1A60ED6E}" type="pres">
      <dgm:prSet presAssocID="{4780104B-2B49-4980-98C0-9157E413FDA9}" presName="Name0" presStyleCnt="0">
        <dgm:presLayoutVars>
          <dgm:dir/>
          <dgm:resizeHandles val="exact"/>
        </dgm:presLayoutVars>
      </dgm:prSet>
      <dgm:spPr/>
    </dgm:pt>
    <dgm:pt modelId="{D1C25692-0C51-45C3-8DD2-9CAB9AD2C455}" type="pres">
      <dgm:prSet presAssocID="{B187BA9E-EEE6-47F6-9867-C0BEEEB408C7}" presName="node" presStyleLbl="node1" presStyleIdx="0" presStyleCnt="1" custLinFactNeighborX="-49" custLinFactNeighborY="-11538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01AF087A-8658-4F28-BB30-68DEA83975D5}" type="presOf" srcId="{B187BA9E-EEE6-47F6-9867-C0BEEEB408C7}" destId="{D1C25692-0C51-45C3-8DD2-9CAB9AD2C455}" srcOrd="0" destOrd="0" presId="urn:microsoft.com/office/officeart/2005/8/layout/process1"/>
    <dgm:cxn modelId="{F6522F4F-C287-4D0D-909A-DE9E37229C23}" type="presOf" srcId="{4780104B-2B49-4980-98C0-9157E413FDA9}" destId="{39C24CAC-733F-40C7-8E3C-13AA1A60ED6E}" srcOrd="0" destOrd="0" presId="urn:microsoft.com/office/officeart/2005/8/layout/process1"/>
    <dgm:cxn modelId="{3F60C7BB-FC15-4D2D-B32C-D32E465014EA}" srcId="{4780104B-2B49-4980-98C0-9157E413FDA9}" destId="{B187BA9E-EEE6-47F6-9867-C0BEEEB408C7}" srcOrd="0" destOrd="0" parTransId="{73060106-72F6-4C27-918B-33352A75B055}" sibTransId="{7F2803C9-E412-45FB-91F9-C7722353DD19}"/>
    <dgm:cxn modelId="{07296C47-B1A9-4524-A43D-10D6AA8C25AB}" type="presParOf" srcId="{39C24CAC-733F-40C7-8E3C-13AA1A60ED6E}" destId="{D1C25692-0C51-45C3-8DD2-9CAB9AD2C455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FAB307-DFC9-47FC-BB80-44EA1CC42F9D}">
      <dsp:nvSpPr>
        <dsp:cNvPr id="0" name=""/>
        <dsp:cNvSpPr/>
      </dsp:nvSpPr>
      <dsp:spPr>
        <a:xfrm>
          <a:off x="4018" y="2901925"/>
          <a:ext cx="1756916" cy="10541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kern="1200" dirty="0" smtClean="0"/>
            <a:t>用电脑登录教务系统</a:t>
          </a:r>
          <a:endParaRPr lang="zh-CN" altLang="en-US" sz="2300" kern="1200" dirty="0"/>
        </a:p>
      </dsp:txBody>
      <dsp:txXfrm>
        <a:off x="4018" y="2901925"/>
        <a:ext cx="1756916" cy="1054149"/>
      </dsp:txXfrm>
    </dsp:sp>
    <dsp:sp modelId="{CA5F1605-3508-4723-ACEE-F7DCC568B3FE}">
      <dsp:nvSpPr>
        <dsp:cNvPr id="0" name=""/>
        <dsp:cNvSpPr/>
      </dsp:nvSpPr>
      <dsp:spPr>
        <a:xfrm>
          <a:off x="1936625" y="3211142"/>
          <a:ext cx="372466" cy="435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800" kern="1200"/>
        </a:p>
      </dsp:txBody>
      <dsp:txXfrm>
        <a:off x="1936625" y="3211142"/>
        <a:ext cx="372466" cy="435715"/>
      </dsp:txXfrm>
    </dsp:sp>
    <dsp:sp modelId="{659F5586-FAFC-4DBE-BAA6-86BD484C9F7E}">
      <dsp:nvSpPr>
        <dsp:cNvPr id="0" name=""/>
        <dsp:cNvSpPr/>
      </dsp:nvSpPr>
      <dsp:spPr>
        <a:xfrm>
          <a:off x="2463700" y="2901925"/>
          <a:ext cx="1756916" cy="10541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kern="1200" dirty="0" smtClean="0"/>
            <a:t>点击右上角主控</a:t>
          </a:r>
          <a:endParaRPr lang="zh-CN" altLang="en-US" sz="2300" kern="1200" dirty="0"/>
        </a:p>
      </dsp:txBody>
      <dsp:txXfrm>
        <a:off x="2463700" y="2901925"/>
        <a:ext cx="1756916" cy="1054149"/>
      </dsp:txXfrm>
    </dsp:sp>
    <dsp:sp modelId="{D63735DC-9843-4A2A-9618-E2A8BAEFC7CF}">
      <dsp:nvSpPr>
        <dsp:cNvPr id="0" name=""/>
        <dsp:cNvSpPr/>
      </dsp:nvSpPr>
      <dsp:spPr>
        <a:xfrm>
          <a:off x="4396308" y="3211142"/>
          <a:ext cx="372466" cy="435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800" kern="1200"/>
        </a:p>
      </dsp:txBody>
      <dsp:txXfrm>
        <a:off x="4396308" y="3211142"/>
        <a:ext cx="372466" cy="435715"/>
      </dsp:txXfrm>
    </dsp:sp>
    <dsp:sp modelId="{E637A9F1-9004-451C-ABF9-6777413B270D}">
      <dsp:nvSpPr>
        <dsp:cNvPr id="0" name=""/>
        <dsp:cNvSpPr/>
      </dsp:nvSpPr>
      <dsp:spPr>
        <a:xfrm>
          <a:off x="4923383" y="2901925"/>
          <a:ext cx="1756916" cy="10541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kern="1200" dirty="0" smtClean="0"/>
            <a:t>点击学业成绩</a:t>
          </a:r>
          <a:endParaRPr lang="zh-CN" altLang="en-US" sz="2300" kern="1200" dirty="0"/>
        </a:p>
      </dsp:txBody>
      <dsp:txXfrm>
        <a:off x="4923383" y="2901925"/>
        <a:ext cx="1756916" cy="1054149"/>
      </dsp:txXfrm>
    </dsp:sp>
    <dsp:sp modelId="{5FBA477A-9A0A-494A-B266-11DCF41D800C}">
      <dsp:nvSpPr>
        <dsp:cNvPr id="0" name=""/>
        <dsp:cNvSpPr/>
      </dsp:nvSpPr>
      <dsp:spPr>
        <a:xfrm>
          <a:off x="6855990" y="3211142"/>
          <a:ext cx="372466" cy="435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800" kern="1200"/>
        </a:p>
      </dsp:txBody>
      <dsp:txXfrm>
        <a:off x="6855990" y="3211142"/>
        <a:ext cx="372466" cy="435715"/>
      </dsp:txXfrm>
    </dsp:sp>
    <dsp:sp modelId="{5A523719-742A-46E7-A233-6534B0BA6095}">
      <dsp:nvSpPr>
        <dsp:cNvPr id="0" name=""/>
        <dsp:cNvSpPr/>
      </dsp:nvSpPr>
      <dsp:spPr>
        <a:xfrm>
          <a:off x="7383065" y="2901925"/>
          <a:ext cx="1756916" cy="10541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kern="1200" dirty="0" smtClean="0"/>
            <a:t>查看成绩</a:t>
          </a:r>
          <a:endParaRPr lang="zh-CN" altLang="en-US" sz="2300" kern="1200" dirty="0"/>
        </a:p>
      </dsp:txBody>
      <dsp:txXfrm>
        <a:off x="7383065" y="2901925"/>
        <a:ext cx="1756916" cy="105414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B3530AD-65F9-4D51-9BB4-B27B721A0E68}">
      <dsp:nvSpPr>
        <dsp:cNvPr id="0" name=""/>
        <dsp:cNvSpPr/>
      </dsp:nvSpPr>
      <dsp:spPr>
        <a:xfrm>
          <a:off x="4254" y="401559"/>
          <a:ext cx="1318857" cy="12851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用电脑登录教务系统</a:t>
          </a:r>
          <a:endParaRPr lang="zh-CN" altLang="en-US" sz="1800" kern="1200" dirty="0"/>
        </a:p>
      </dsp:txBody>
      <dsp:txXfrm>
        <a:off x="4254" y="401559"/>
        <a:ext cx="1318857" cy="1285113"/>
      </dsp:txXfrm>
    </dsp:sp>
    <dsp:sp modelId="{D0B0367C-A4EE-4C62-86EA-209D52472EBD}">
      <dsp:nvSpPr>
        <dsp:cNvPr id="0" name=""/>
        <dsp:cNvSpPr/>
      </dsp:nvSpPr>
      <dsp:spPr>
        <a:xfrm>
          <a:off x="1454997" y="880577"/>
          <a:ext cx="279597" cy="3270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400" kern="1200"/>
        </a:p>
      </dsp:txBody>
      <dsp:txXfrm>
        <a:off x="1454997" y="880577"/>
        <a:ext cx="279597" cy="327076"/>
      </dsp:txXfrm>
    </dsp:sp>
    <dsp:sp modelId="{9668F6DC-AEE6-467C-BE23-6D7FC19AB97B}">
      <dsp:nvSpPr>
        <dsp:cNvPr id="0" name=""/>
        <dsp:cNvSpPr/>
      </dsp:nvSpPr>
      <dsp:spPr>
        <a:xfrm>
          <a:off x="1850654" y="401559"/>
          <a:ext cx="1318857" cy="12851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点击右上角主控</a:t>
          </a:r>
          <a:endParaRPr lang="zh-CN" altLang="en-US" sz="1800" kern="1200" dirty="0"/>
        </a:p>
      </dsp:txBody>
      <dsp:txXfrm>
        <a:off x="1850654" y="401559"/>
        <a:ext cx="1318857" cy="1285113"/>
      </dsp:txXfrm>
    </dsp:sp>
    <dsp:sp modelId="{354A8750-17EB-4B3B-B0B5-CD05A0D38D09}">
      <dsp:nvSpPr>
        <dsp:cNvPr id="0" name=""/>
        <dsp:cNvSpPr/>
      </dsp:nvSpPr>
      <dsp:spPr>
        <a:xfrm>
          <a:off x="3301398" y="880577"/>
          <a:ext cx="279597" cy="3270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400" kern="1200"/>
        </a:p>
      </dsp:txBody>
      <dsp:txXfrm>
        <a:off x="3301398" y="880577"/>
        <a:ext cx="279597" cy="327076"/>
      </dsp:txXfrm>
    </dsp:sp>
    <dsp:sp modelId="{CE1CF361-6148-4897-8840-F412C4BB01CB}">
      <dsp:nvSpPr>
        <dsp:cNvPr id="0" name=""/>
        <dsp:cNvSpPr/>
      </dsp:nvSpPr>
      <dsp:spPr>
        <a:xfrm>
          <a:off x="3697055" y="401559"/>
          <a:ext cx="1318857" cy="12851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点击教学安排</a:t>
          </a:r>
          <a:endParaRPr lang="zh-CN" altLang="en-US" sz="1800" kern="1200" dirty="0"/>
        </a:p>
      </dsp:txBody>
      <dsp:txXfrm>
        <a:off x="3697055" y="401559"/>
        <a:ext cx="1318857" cy="1285113"/>
      </dsp:txXfrm>
    </dsp:sp>
    <dsp:sp modelId="{A4A6C3CE-C01C-4174-AAFA-E88FFDFD1178}">
      <dsp:nvSpPr>
        <dsp:cNvPr id="0" name=""/>
        <dsp:cNvSpPr/>
      </dsp:nvSpPr>
      <dsp:spPr>
        <a:xfrm>
          <a:off x="5147798" y="880577"/>
          <a:ext cx="279597" cy="3270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400" kern="1200"/>
        </a:p>
      </dsp:txBody>
      <dsp:txXfrm>
        <a:off x="5147798" y="880577"/>
        <a:ext cx="279597" cy="327076"/>
      </dsp:txXfrm>
    </dsp:sp>
    <dsp:sp modelId="{AB4B253E-5756-4952-AAED-69D2649B9658}">
      <dsp:nvSpPr>
        <dsp:cNvPr id="0" name=""/>
        <dsp:cNvSpPr/>
      </dsp:nvSpPr>
      <dsp:spPr>
        <a:xfrm>
          <a:off x="5543455" y="401559"/>
          <a:ext cx="1318857" cy="12851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点击申请调课</a:t>
          </a:r>
          <a:endParaRPr lang="zh-CN" altLang="en-US" sz="1800" kern="1200" dirty="0"/>
        </a:p>
      </dsp:txBody>
      <dsp:txXfrm>
        <a:off x="5543455" y="401559"/>
        <a:ext cx="1318857" cy="1285113"/>
      </dsp:txXfrm>
    </dsp:sp>
    <dsp:sp modelId="{093EA28D-1E1D-4D6A-95EE-CE42DEE979A5}">
      <dsp:nvSpPr>
        <dsp:cNvPr id="0" name=""/>
        <dsp:cNvSpPr/>
      </dsp:nvSpPr>
      <dsp:spPr>
        <a:xfrm>
          <a:off x="6994198" y="880577"/>
          <a:ext cx="279597" cy="3270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400" kern="1200"/>
        </a:p>
      </dsp:txBody>
      <dsp:txXfrm>
        <a:off x="6994198" y="880577"/>
        <a:ext cx="279597" cy="327076"/>
      </dsp:txXfrm>
    </dsp:sp>
    <dsp:sp modelId="{A3CB592D-6E67-4075-AF8C-771E043F497C}">
      <dsp:nvSpPr>
        <dsp:cNvPr id="0" name=""/>
        <dsp:cNvSpPr/>
      </dsp:nvSpPr>
      <dsp:spPr>
        <a:xfrm>
          <a:off x="7389856" y="401559"/>
          <a:ext cx="1318857" cy="12851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根据实际需要进行调课并提交申请</a:t>
          </a:r>
          <a:endParaRPr lang="zh-CN" altLang="en-US" sz="1800" kern="1200" dirty="0"/>
        </a:p>
      </dsp:txBody>
      <dsp:txXfrm>
        <a:off x="7389856" y="401559"/>
        <a:ext cx="1318857" cy="128511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F5E99E7-CC32-4492-8CDA-566E14D369DA}">
      <dsp:nvSpPr>
        <dsp:cNvPr id="0" name=""/>
        <dsp:cNvSpPr/>
      </dsp:nvSpPr>
      <dsp:spPr>
        <a:xfrm>
          <a:off x="4018" y="409029"/>
          <a:ext cx="1756916" cy="10541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900" kern="1200" dirty="0" smtClean="0"/>
            <a:t>登录教务系统</a:t>
          </a:r>
          <a:endParaRPr lang="zh-CN" altLang="en-US" sz="1900" kern="1200" dirty="0"/>
        </a:p>
      </dsp:txBody>
      <dsp:txXfrm>
        <a:off x="4018" y="409029"/>
        <a:ext cx="1756916" cy="1054149"/>
      </dsp:txXfrm>
    </dsp:sp>
    <dsp:sp modelId="{2D949E86-9D70-4A70-B846-19019EFB61A5}">
      <dsp:nvSpPr>
        <dsp:cNvPr id="0" name=""/>
        <dsp:cNvSpPr/>
      </dsp:nvSpPr>
      <dsp:spPr>
        <a:xfrm rot="21569625">
          <a:off x="1925670" y="707485"/>
          <a:ext cx="349267" cy="435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500" kern="1200"/>
        </a:p>
      </dsp:txBody>
      <dsp:txXfrm rot="21569625">
        <a:off x="1925670" y="707485"/>
        <a:ext cx="349267" cy="435715"/>
      </dsp:txXfrm>
    </dsp:sp>
    <dsp:sp modelId="{D1C25692-0C51-45C3-8DD2-9CAB9AD2C455}">
      <dsp:nvSpPr>
        <dsp:cNvPr id="0" name=""/>
        <dsp:cNvSpPr/>
      </dsp:nvSpPr>
      <dsp:spPr>
        <a:xfrm>
          <a:off x="2419904" y="387682"/>
          <a:ext cx="1756916" cy="10541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900" kern="1200" dirty="0" smtClean="0"/>
            <a:t>点击成绩录入</a:t>
          </a:r>
          <a:endParaRPr lang="zh-CN" altLang="en-US" sz="1900" kern="1200" dirty="0"/>
        </a:p>
      </dsp:txBody>
      <dsp:txXfrm>
        <a:off x="2419904" y="387682"/>
        <a:ext cx="1756916" cy="1054149"/>
      </dsp:txXfrm>
    </dsp:sp>
    <dsp:sp modelId="{64803022-BFCB-4D87-A815-83516ECC76A9}">
      <dsp:nvSpPr>
        <dsp:cNvPr id="0" name=""/>
        <dsp:cNvSpPr/>
      </dsp:nvSpPr>
      <dsp:spPr>
        <a:xfrm rot="29312">
          <a:off x="4363453" y="707668"/>
          <a:ext cx="395692" cy="435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500" kern="1200"/>
        </a:p>
      </dsp:txBody>
      <dsp:txXfrm rot="29312">
        <a:off x="4363453" y="707668"/>
        <a:ext cx="395692" cy="435715"/>
      </dsp:txXfrm>
    </dsp:sp>
    <dsp:sp modelId="{4A7D05C8-372E-40F1-AE0B-BCF725A0BDF4}">
      <dsp:nvSpPr>
        <dsp:cNvPr id="0" name=""/>
        <dsp:cNvSpPr/>
      </dsp:nvSpPr>
      <dsp:spPr>
        <a:xfrm>
          <a:off x="4923383" y="409029"/>
          <a:ext cx="1756916" cy="10541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900" kern="1200" dirty="0" smtClean="0"/>
            <a:t>按照综合成绩构成录入学生成绩</a:t>
          </a:r>
          <a:endParaRPr lang="zh-CN" altLang="en-US" sz="1900" kern="1200" dirty="0"/>
        </a:p>
      </dsp:txBody>
      <dsp:txXfrm>
        <a:off x="4923383" y="409029"/>
        <a:ext cx="1756916" cy="1054149"/>
      </dsp:txXfrm>
    </dsp:sp>
    <dsp:sp modelId="{73367D09-509C-488B-A542-B8F073A0A1D1}">
      <dsp:nvSpPr>
        <dsp:cNvPr id="0" name=""/>
        <dsp:cNvSpPr/>
      </dsp:nvSpPr>
      <dsp:spPr>
        <a:xfrm>
          <a:off x="6855990" y="718246"/>
          <a:ext cx="372466" cy="435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500" kern="1200"/>
        </a:p>
      </dsp:txBody>
      <dsp:txXfrm>
        <a:off x="6855990" y="718246"/>
        <a:ext cx="372466" cy="435715"/>
      </dsp:txXfrm>
    </dsp:sp>
    <dsp:sp modelId="{73349E84-9D3E-4CE4-8D9A-B0B8AE8071A1}">
      <dsp:nvSpPr>
        <dsp:cNvPr id="0" name=""/>
        <dsp:cNvSpPr/>
      </dsp:nvSpPr>
      <dsp:spPr>
        <a:xfrm>
          <a:off x="7383065" y="409029"/>
          <a:ext cx="1756916" cy="10541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900" kern="1200" dirty="0" smtClean="0"/>
            <a:t>查看学生成绩</a:t>
          </a:r>
          <a:endParaRPr lang="zh-CN" altLang="en-US" sz="1900" kern="1200" dirty="0"/>
        </a:p>
      </dsp:txBody>
      <dsp:txXfrm>
        <a:off x="7383065" y="409029"/>
        <a:ext cx="1756916" cy="105414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F5E99E7-CC32-4492-8CDA-566E14D369DA}">
      <dsp:nvSpPr>
        <dsp:cNvPr id="0" name=""/>
        <dsp:cNvSpPr/>
      </dsp:nvSpPr>
      <dsp:spPr>
        <a:xfrm>
          <a:off x="4018" y="409029"/>
          <a:ext cx="1756916" cy="10541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kern="1200" dirty="0" smtClean="0"/>
            <a:t>登录教务系统</a:t>
          </a:r>
          <a:endParaRPr lang="zh-CN" altLang="en-US" sz="2000" kern="1200" dirty="0"/>
        </a:p>
      </dsp:txBody>
      <dsp:txXfrm>
        <a:off x="4018" y="409029"/>
        <a:ext cx="1756916" cy="1054149"/>
      </dsp:txXfrm>
    </dsp:sp>
    <dsp:sp modelId="{2D949E86-9D70-4A70-B846-19019EFB61A5}">
      <dsp:nvSpPr>
        <dsp:cNvPr id="0" name=""/>
        <dsp:cNvSpPr/>
      </dsp:nvSpPr>
      <dsp:spPr>
        <a:xfrm rot="21569625">
          <a:off x="1925670" y="707485"/>
          <a:ext cx="349267" cy="435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600" kern="1200"/>
        </a:p>
      </dsp:txBody>
      <dsp:txXfrm rot="21569625">
        <a:off x="1925670" y="707485"/>
        <a:ext cx="349267" cy="435715"/>
      </dsp:txXfrm>
    </dsp:sp>
    <dsp:sp modelId="{D1C25692-0C51-45C3-8DD2-9CAB9AD2C455}">
      <dsp:nvSpPr>
        <dsp:cNvPr id="0" name=""/>
        <dsp:cNvSpPr/>
      </dsp:nvSpPr>
      <dsp:spPr>
        <a:xfrm>
          <a:off x="2419904" y="387682"/>
          <a:ext cx="1756916" cy="10541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kern="1200" dirty="0" smtClean="0"/>
            <a:t>点击</a:t>
          </a:r>
          <a:r>
            <a:rPr lang="zh-CN" altLang="en-US" sz="2000" kern="1200" dirty="0" smtClean="0"/>
            <a:t>教学安排</a:t>
          </a:r>
          <a:endParaRPr lang="zh-CN" altLang="en-US" sz="2000" kern="1200" dirty="0"/>
        </a:p>
      </dsp:txBody>
      <dsp:txXfrm>
        <a:off x="2419904" y="387682"/>
        <a:ext cx="1756916" cy="1054149"/>
      </dsp:txXfrm>
    </dsp:sp>
    <dsp:sp modelId="{64803022-BFCB-4D87-A815-83516ECC76A9}">
      <dsp:nvSpPr>
        <dsp:cNvPr id="0" name=""/>
        <dsp:cNvSpPr/>
      </dsp:nvSpPr>
      <dsp:spPr>
        <a:xfrm rot="29312">
          <a:off x="4363453" y="707668"/>
          <a:ext cx="395692" cy="435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600" kern="1200"/>
        </a:p>
      </dsp:txBody>
      <dsp:txXfrm rot="29312">
        <a:off x="4363453" y="707668"/>
        <a:ext cx="395692" cy="435715"/>
      </dsp:txXfrm>
    </dsp:sp>
    <dsp:sp modelId="{4A7D05C8-372E-40F1-AE0B-BCF725A0BDF4}">
      <dsp:nvSpPr>
        <dsp:cNvPr id="0" name=""/>
        <dsp:cNvSpPr/>
      </dsp:nvSpPr>
      <dsp:spPr>
        <a:xfrm>
          <a:off x="4923383" y="409029"/>
          <a:ext cx="1756916" cy="10541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kern="1200" dirty="0" smtClean="0"/>
            <a:t>点击申请临时活动</a:t>
          </a:r>
          <a:endParaRPr lang="zh-CN" altLang="en-US" sz="2000" kern="1200" dirty="0"/>
        </a:p>
      </dsp:txBody>
      <dsp:txXfrm>
        <a:off x="4923383" y="409029"/>
        <a:ext cx="1756916" cy="1054149"/>
      </dsp:txXfrm>
    </dsp:sp>
    <dsp:sp modelId="{73367D09-509C-488B-A542-B8F073A0A1D1}">
      <dsp:nvSpPr>
        <dsp:cNvPr id="0" name=""/>
        <dsp:cNvSpPr/>
      </dsp:nvSpPr>
      <dsp:spPr>
        <a:xfrm>
          <a:off x="6855990" y="718246"/>
          <a:ext cx="372466" cy="435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600" kern="1200"/>
        </a:p>
      </dsp:txBody>
      <dsp:txXfrm>
        <a:off x="6855990" y="718246"/>
        <a:ext cx="372466" cy="435715"/>
      </dsp:txXfrm>
    </dsp:sp>
    <dsp:sp modelId="{73349E84-9D3E-4CE4-8D9A-B0B8AE8071A1}">
      <dsp:nvSpPr>
        <dsp:cNvPr id="0" name=""/>
        <dsp:cNvSpPr/>
      </dsp:nvSpPr>
      <dsp:spPr>
        <a:xfrm>
          <a:off x="7383065" y="409029"/>
          <a:ext cx="1756916" cy="10541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kern="1200" dirty="0" smtClean="0"/>
            <a:t>按照需求提交申请并点击提交</a:t>
          </a:r>
          <a:endParaRPr lang="zh-CN" altLang="en-US" sz="2000" kern="1200" dirty="0"/>
        </a:p>
      </dsp:txBody>
      <dsp:txXfrm>
        <a:off x="7383065" y="409029"/>
        <a:ext cx="1756916" cy="1054149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F5E99E7-CC32-4492-8CDA-566E14D369DA}">
      <dsp:nvSpPr>
        <dsp:cNvPr id="0" name=""/>
        <dsp:cNvSpPr/>
      </dsp:nvSpPr>
      <dsp:spPr>
        <a:xfrm>
          <a:off x="4464" y="423553"/>
          <a:ext cx="1384101" cy="1025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登录教务系统</a:t>
          </a:r>
          <a:endParaRPr lang="zh-CN" altLang="en-US" sz="1800" kern="1200" dirty="0"/>
        </a:p>
      </dsp:txBody>
      <dsp:txXfrm>
        <a:off x="4464" y="423553"/>
        <a:ext cx="1384101" cy="1025100"/>
      </dsp:txXfrm>
    </dsp:sp>
    <dsp:sp modelId="{2D949E86-9D70-4A70-B846-19019EFB61A5}">
      <dsp:nvSpPr>
        <dsp:cNvPr id="0" name=""/>
        <dsp:cNvSpPr/>
      </dsp:nvSpPr>
      <dsp:spPr>
        <a:xfrm rot="21562507">
          <a:off x="1518342" y="754011"/>
          <a:ext cx="275159" cy="3432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400" kern="1200"/>
        </a:p>
      </dsp:txBody>
      <dsp:txXfrm rot="21562507">
        <a:off x="1518342" y="754011"/>
        <a:ext cx="275159" cy="343257"/>
      </dsp:txXfrm>
    </dsp:sp>
    <dsp:sp modelId="{D1C25692-0C51-45C3-8DD2-9CAB9AD2C455}">
      <dsp:nvSpPr>
        <dsp:cNvPr id="0" name=""/>
        <dsp:cNvSpPr/>
      </dsp:nvSpPr>
      <dsp:spPr>
        <a:xfrm>
          <a:off x="1907704" y="402795"/>
          <a:ext cx="1384101" cy="1025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点击课表编排</a:t>
          </a:r>
          <a:endParaRPr lang="zh-CN" altLang="en-US" sz="1800" kern="1200" dirty="0"/>
        </a:p>
      </dsp:txBody>
      <dsp:txXfrm>
        <a:off x="1907704" y="402795"/>
        <a:ext cx="1384101" cy="1025100"/>
      </dsp:txXfrm>
    </dsp:sp>
    <dsp:sp modelId="{64803022-BFCB-4D87-A815-83516ECC76A9}">
      <dsp:nvSpPr>
        <dsp:cNvPr id="0" name=""/>
        <dsp:cNvSpPr/>
      </dsp:nvSpPr>
      <dsp:spPr>
        <a:xfrm rot="36182">
          <a:off x="3438832" y="754189"/>
          <a:ext cx="311733" cy="3432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400" kern="1200"/>
        </a:p>
      </dsp:txBody>
      <dsp:txXfrm rot="36182">
        <a:off x="3438832" y="754189"/>
        <a:ext cx="311733" cy="343257"/>
      </dsp:txXfrm>
    </dsp:sp>
    <dsp:sp modelId="{4A7D05C8-372E-40F1-AE0B-BCF725A0BDF4}">
      <dsp:nvSpPr>
        <dsp:cNvPr id="0" name=""/>
        <dsp:cNvSpPr/>
      </dsp:nvSpPr>
      <dsp:spPr>
        <a:xfrm>
          <a:off x="3879949" y="423553"/>
          <a:ext cx="1384101" cy="1025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点击教学任务</a:t>
          </a:r>
          <a:endParaRPr lang="zh-CN" altLang="en-US" sz="1800" kern="1200" dirty="0"/>
        </a:p>
      </dsp:txBody>
      <dsp:txXfrm>
        <a:off x="3879949" y="423553"/>
        <a:ext cx="1384101" cy="1025100"/>
      </dsp:txXfrm>
    </dsp:sp>
    <dsp:sp modelId="{73367D09-509C-488B-A542-B8F073A0A1D1}">
      <dsp:nvSpPr>
        <dsp:cNvPr id="0" name=""/>
        <dsp:cNvSpPr/>
      </dsp:nvSpPr>
      <dsp:spPr>
        <a:xfrm>
          <a:off x="5402460" y="764475"/>
          <a:ext cx="293429" cy="3432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400" kern="1200"/>
        </a:p>
      </dsp:txBody>
      <dsp:txXfrm>
        <a:off x="5402460" y="764475"/>
        <a:ext cx="293429" cy="343257"/>
      </dsp:txXfrm>
    </dsp:sp>
    <dsp:sp modelId="{73349E84-9D3E-4CE4-8D9A-B0B8AE8071A1}">
      <dsp:nvSpPr>
        <dsp:cNvPr id="0" name=""/>
        <dsp:cNvSpPr/>
      </dsp:nvSpPr>
      <dsp:spPr>
        <a:xfrm>
          <a:off x="5817691" y="423553"/>
          <a:ext cx="1384101" cy="1025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点击设置学期教学任务</a:t>
          </a:r>
          <a:endParaRPr lang="zh-CN" altLang="en-US" sz="1800" kern="1200" dirty="0"/>
        </a:p>
      </dsp:txBody>
      <dsp:txXfrm>
        <a:off x="5817691" y="423553"/>
        <a:ext cx="1384101" cy="1025100"/>
      </dsp:txXfrm>
    </dsp:sp>
    <dsp:sp modelId="{5F1D3E3F-E112-4D1A-B656-4DA9A111892D}">
      <dsp:nvSpPr>
        <dsp:cNvPr id="0" name=""/>
        <dsp:cNvSpPr/>
      </dsp:nvSpPr>
      <dsp:spPr>
        <a:xfrm>
          <a:off x="7340203" y="764475"/>
          <a:ext cx="293429" cy="3432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400" kern="1200"/>
        </a:p>
      </dsp:txBody>
      <dsp:txXfrm>
        <a:off x="7340203" y="764475"/>
        <a:ext cx="293429" cy="343257"/>
      </dsp:txXfrm>
    </dsp:sp>
    <dsp:sp modelId="{FE7F426A-6707-412A-BDAF-8AE9CAD307C4}">
      <dsp:nvSpPr>
        <dsp:cNvPr id="0" name=""/>
        <dsp:cNvSpPr/>
      </dsp:nvSpPr>
      <dsp:spPr>
        <a:xfrm>
          <a:off x="7755433" y="423553"/>
          <a:ext cx="1384101" cy="1025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按要求设置学期教学任务</a:t>
          </a:r>
          <a:endParaRPr lang="zh-CN" altLang="en-US" sz="1800" kern="1200" dirty="0"/>
        </a:p>
      </dsp:txBody>
      <dsp:txXfrm>
        <a:off x="7755433" y="423553"/>
        <a:ext cx="1384101" cy="102510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F5E99E7-CC32-4492-8CDA-566E14D369DA}">
      <dsp:nvSpPr>
        <dsp:cNvPr id="0" name=""/>
        <dsp:cNvSpPr/>
      </dsp:nvSpPr>
      <dsp:spPr>
        <a:xfrm>
          <a:off x="4018" y="409029"/>
          <a:ext cx="1756916" cy="10541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kern="1200" dirty="0" smtClean="0"/>
            <a:t>点击设置上课班组</a:t>
          </a:r>
          <a:endParaRPr lang="zh-CN" altLang="en-US" sz="2300" kern="1200" dirty="0"/>
        </a:p>
      </dsp:txBody>
      <dsp:txXfrm>
        <a:off x="4018" y="409029"/>
        <a:ext cx="1756916" cy="1054149"/>
      </dsp:txXfrm>
    </dsp:sp>
    <dsp:sp modelId="{2D949E86-9D70-4A70-B846-19019EFB61A5}">
      <dsp:nvSpPr>
        <dsp:cNvPr id="0" name=""/>
        <dsp:cNvSpPr/>
      </dsp:nvSpPr>
      <dsp:spPr>
        <a:xfrm rot="21569625">
          <a:off x="1925670" y="707485"/>
          <a:ext cx="349267" cy="435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800" kern="1200"/>
        </a:p>
      </dsp:txBody>
      <dsp:txXfrm rot="21569625">
        <a:off x="1925670" y="707485"/>
        <a:ext cx="349267" cy="435715"/>
      </dsp:txXfrm>
    </dsp:sp>
    <dsp:sp modelId="{D1C25692-0C51-45C3-8DD2-9CAB9AD2C455}">
      <dsp:nvSpPr>
        <dsp:cNvPr id="0" name=""/>
        <dsp:cNvSpPr/>
      </dsp:nvSpPr>
      <dsp:spPr>
        <a:xfrm>
          <a:off x="2419904" y="387682"/>
          <a:ext cx="1756916" cy="10541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kern="1200" dirty="0" smtClean="0"/>
            <a:t>按照下图设置上课班组</a:t>
          </a:r>
          <a:endParaRPr lang="zh-CN" altLang="en-US" sz="2300" kern="1200" dirty="0"/>
        </a:p>
      </dsp:txBody>
      <dsp:txXfrm>
        <a:off x="2419904" y="387682"/>
        <a:ext cx="1756916" cy="1054149"/>
      </dsp:txXfrm>
    </dsp:sp>
    <dsp:sp modelId="{64803022-BFCB-4D87-A815-83516ECC76A9}">
      <dsp:nvSpPr>
        <dsp:cNvPr id="0" name=""/>
        <dsp:cNvSpPr/>
      </dsp:nvSpPr>
      <dsp:spPr>
        <a:xfrm rot="29312">
          <a:off x="4363453" y="707668"/>
          <a:ext cx="395692" cy="435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800" kern="1200"/>
        </a:p>
      </dsp:txBody>
      <dsp:txXfrm rot="29312">
        <a:off x="4363453" y="707668"/>
        <a:ext cx="395692" cy="435715"/>
      </dsp:txXfrm>
    </dsp:sp>
    <dsp:sp modelId="{4A7D05C8-372E-40F1-AE0B-BCF725A0BDF4}">
      <dsp:nvSpPr>
        <dsp:cNvPr id="0" name=""/>
        <dsp:cNvSpPr/>
      </dsp:nvSpPr>
      <dsp:spPr>
        <a:xfrm>
          <a:off x="4923383" y="409029"/>
          <a:ext cx="1756916" cy="10541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kern="1200" dirty="0" smtClean="0"/>
            <a:t>点击课表编排</a:t>
          </a:r>
          <a:endParaRPr lang="zh-CN" altLang="en-US" sz="2300" kern="1200" dirty="0"/>
        </a:p>
      </dsp:txBody>
      <dsp:txXfrm>
        <a:off x="4923383" y="409029"/>
        <a:ext cx="1756916" cy="1054149"/>
      </dsp:txXfrm>
    </dsp:sp>
    <dsp:sp modelId="{73367D09-509C-488B-A542-B8F073A0A1D1}">
      <dsp:nvSpPr>
        <dsp:cNvPr id="0" name=""/>
        <dsp:cNvSpPr/>
      </dsp:nvSpPr>
      <dsp:spPr>
        <a:xfrm>
          <a:off x="6855990" y="718246"/>
          <a:ext cx="372466" cy="435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800" kern="1200"/>
        </a:p>
      </dsp:txBody>
      <dsp:txXfrm>
        <a:off x="6855990" y="718246"/>
        <a:ext cx="372466" cy="435715"/>
      </dsp:txXfrm>
    </dsp:sp>
    <dsp:sp modelId="{73349E84-9D3E-4CE4-8D9A-B0B8AE8071A1}">
      <dsp:nvSpPr>
        <dsp:cNvPr id="0" name=""/>
        <dsp:cNvSpPr/>
      </dsp:nvSpPr>
      <dsp:spPr>
        <a:xfrm>
          <a:off x="7383065" y="409029"/>
          <a:ext cx="1756916" cy="10541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kern="1200" dirty="0" smtClean="0"/>
            <a:t>点击辅助编排课表</a:t>
          </a:r>
          <a:endParaRPr lang="zh-CN" altLang="en-US" sz="2300" kern="1200" dirty="0"/>
        </a:p>
      </dsp:txBody>
      <dsp:txXfrm>
        <a:off x="7383065" y="409029"/>
        <a:ext cx="1756916" cy="1054149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1C25692-0C51-45C3-8DD2-9CAB9AD2C455}">
      <dsp:nvSpPr>
        <dsp:cNvPr id="0" name=""/>
        <dsp:cNvSpPr/>
      </dsp:nvSpPr>
      <dsp:spPr>
        <a:xfrm>
          <a:off x="0" y="0"/>
          <a:ext cx="9135070" cy="1872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6500" kern="1200" dirty="0" smtClean="0"/>
            <a:t>按照下图辅助编排课表</a:t>
          </a:r>
          <a:endParaRPr lang="zh-CN" altLang="en-US" sz="6500" kern="1200" dirty="0"/>
        </a:p>
      </dsp:txBody>
      <dsp:txXfrm>
        <a:off x="0" y="0"/>
        <a:ext cx="9135070" cy="18722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2021/7/23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2021/7/23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2021/7/23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2021/7/23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2021/7/23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2021/7/23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2021/7/23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2021/7/23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2021/7/23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2021/7/23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2021/7/23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2021/7/23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5.png"/><Relationship Id="rId9" Type="http://schemas.microsoft.com/office/2007/relationships/diagramDrawing" Target="../diagrams/drawing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3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5.xml"/><Relationship Id="rId11" Type="http://schemas.openxmlformats.org/officeDocument/2006/relationships/image" Target="../media/image16.png"/><Relationship Id="rId5" Type="http://schemas.openxmlformats.org/officeDocument/2006/relationships/diagramLayout" Target="../diagrams/layout5.xml"/><Relationship Id="rId10" Type="http://schemas.openxmlformats.org/officeDocument/2006/relationships/image" Target="../media/image15.png"/><Relationship Id="rId4" Type="http://schemas.openxmlformats.org/officeDocument/2006/relationships/diagramData" Target="../diagrams/data5.xml"/><Relationship Id="rId9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8.png"/><Relationship Id="rId7" Type="http://schemas.openxmlformats.org/officeDocument/2006/relationships/diagramQuickStyle" Target="../diagrams/quickStyle6.xm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10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microsoft.com/office/2007/relationships/diagramDrawing" Target="../diagrams/drawin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21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图示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矩形 4"/>
          <p:cNvSpPr/>
          <p:nvPr/>
        </p:nvSpPr>
        <p:spPr>
          <a:xfrm>
            <a:off x="3059832" y="188640"/>
            <a:ext cx="295232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查成绩流程</a:t>
            </a:r>
            <a:r>
              <a:rPr lang="zh-CN" altLang="en-US" sz="1000" dirty="0" smtClean="0"/>
              <a:t>（</a:t>
            </a:r>
            <a:r>
              <a:rPr lang="zh-CN" altLang="en-US" sz="1000" dirty="0" smtClean="0"/>
              <a:t>学生</a:t>
            </a:r>
            <a:r>
              <a:rPr lang="zh-CN" altLang="en-US" sz="1000" dirty="0" smtClean="0"/>
              <a:t>端）</a:t>
            </a:r>
            <a:endParaRPr lang="zh-CN" altLang="en-US" sz="1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27584" y="2132856"/>
            <a:ext cx="4032448" cy="8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644008" y="4005064"/>
            <a:ext cx="2592288" cy="1663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544591" y="1268760"/>
            <a:ext cx="4599409" cy="1555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3573016"/>
            <a:ext cx="2380109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矩形 4"/>
          <p:cNvSpPr/>
          <p:nvPr/>
        </p:nvSpPr>
        <p:spPr>
          <a:xfrm>
            <a:off x="3059832" y="188640"/>
            <a:ext cx="295232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调</a:t>
            </a:r>
            <a:r>
              <a:rPr lang="zh-CN" altLang="en-US" dirty="0" smtClean="0"/>
              <a:t>课流程</a:t>
            </a:r>
            <a:r>
              <a:rPr lang="zh-CN" altLang="en-US" sz="1050" dirty="0" smtClean="0"/>
              <a:t>（老师端）</a:t>
            </a:r>
            <a:endParaRPr lang="zh-CN" altLang="en-US" sz="105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2060848"/>
            <a:ext cx="4032448" cy="8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83768" y="3789040"/>
            <a:ext cx="3378894" cy="1853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图示 8"/>
          <p:cNvGraphicFramePr/>
          <p:nvPr/>
        </p:nvGraphicFramePr>
        <p:xfrm>
          <a:off x="323528" y="2276872"/>
          <a:ext cx="8712968" cy="2088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060848"/>
            <a:ext cx="2257425" cy="462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矩形 4"/>
          <p:cNvSpPr/>
          <p:nvPr/>
        </p:nvSpPr>
        <p:spPr>
          <a:xfrm>
            <a:off x="3059832" y="188640"/>
            <a:ext cx="295232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录成绩</a:t>
            </a:r>
            <a:r>
              <a:rPr lang="zh-CN" altLang="en-US" dirty="0" smtClean="0"/>
              <a:t>流程</a:t>
            </a:r>
            <a:r>
              <a:rPr lang="zh-CN" altLang="en-US" sz="1050" dirty="0" smtClean="0"/>
              <a:t>（老师端）</a:t>
            </a:r>
            <a:endParaRPr lang="zh-CN" altLang="en-US" sz="1050" dirty="0"/>
          </a:p>
        </p:txBody>
      </p:sp>
      <p:graphicFrame>
        <p:nvGraphicFramePr>
          <p:cNvPr id="7" name="图示 6"/>
          <p:cNvGraphicFramePr/>
          <p:nvPr/>
        </p:nvGraphicFramePr>
        <p:xfrm>
          <a:off x="0" y="620688"/>
          <a:ext cx="9144000" cy="1872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63688" y="2060848"/>
            <a:ext cx="2683371" cy="2339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767736" y="2060848"/>
            <a:ext cx="2376264" cy="3172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0"/>
            <a:ext cx="2143125" cy="234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矩形 4"/>
          <p:cNvSpPr/>
          <p:nvPr/>
        </p:nvSpPr>
        <p:spPr>
          <a:xfrm>
            <a:off x="3059832" y="188640"/>
            <a:ext cx="295232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申请临时活动流程</a:t>
            </a:r>
            <a:r>
              <a:rPr lang="zh-CN" altLang="en-US" sz="1050" dirty="0" smtClean="0"/>
              <a:t>（老师端）</a:t>
            </a:r>
            <a:endParaRPr lang="zh-CN" altLang="en-US" sz="1050" dirty="0"/>
          </a:p>
        </p:txBody>
      </p:sp>
      <p:graphicFrame>
        <p:nvGraphicFramePr>
          <p:cNvPr id="7" name="图示 6"/>
          <p:cNvGraphicFramePr/>
          <p:nvPr/>
        </p:nvGraphicFramePr>
        <p:xfrm>
          <a:off x="0" y="1772816"/>
          <a:ext cx="9144000" cy="1872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3231926"/>
            <a:ext cx="9144000" cy="3626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27584" y="0"/>
            <a:ext cx="2160240" cy="2147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620688"/>
            <a:ext cx="2028825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188640"/>
            <a:ext cx="1584176" cy="199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矩形 4"/>
          <p:cNvSpPr/>
          <p:nvPr/>
        </p:nvSpPr>
        <p:spPr>
          <a:xfrm>
            <a:off x="3059832" y="188640"/>
            <a:ext cx="295232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课表编排流程</a:t>
            </a:r>
            <a:r>
              <a:rPr lang="en-US" altLang="zh-CN" dirty="0" smtClean="0"/>
              <a:t>1</a:t>
            </a:r>
            <a:r>
              <a:rPr lang="zh-CN" altLang="en-US" sz="1050" dirty="0" smtClean="0"/>
              <a:t>（教学秘书端）</a:t>
            </a:r>
            <a:endParaRPr lang="zh-CN" altLang="en-US" sz="1050" dirty="0"/>
          </a:p>
        </p:txBody>
      </p:sp>
      <p:graphicFrame>
        <p:nvGraphicFramePr>
          <p:cNvPr id="7" name="图示 6"/>
          <p:cNvGraphicFramePr/>
          <p:nvPr/>
        </p:nvGraphicFramePr>
        <p:xfrm>
          <a:off x="0" y="1628800"/>
          <a:ext cx="9144000" cy="1872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51520" y="620688"/>
            <a:ext cx="2448272" cy="1312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730500" y="3284984"/>
            <a:ext cx="6413500" cy="322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236296" y="476672"/>
            <a:ext cx="1760223" cy="1584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72300" y="548680"/>
            <a:ext cx="217170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260648"/>
            <a:ext cx="20478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88640"/>
            <a:ext cx="2162175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矩形 4"/>
          <p:cNvSpPr/>
          <p:nvPr/>
        </p:nvSpPr>
        <p:spPr>
          <a:xfrm>
            <a:off x="3059832" y="188640"/>
            <a:ext cx="295232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课表编排流程</a:t>
            </a:r>
            <a:r>
              <a:rPr lang="en-US" altLang="zh-CN" dirty="0" smtClean="0"/>
              <a:t>2</a:t>
            </a:r>
            <a:r>
              <a:rPr lang="zh-CN" altLang="en-US" sz="1050" dirty="0" smtClean="0"/>
              <a:t>（教学秘书端）</a:t>
            </a:r>
            <a:endParaRPr lang="zh-CN" altLang="en-US" sz="1050" dirty="0"/>
          </a:p>
        </p:txBody>
      </p:sp>
      <p:graphicFrame>
        <p:nvGraphicFramePr>
          <p:cNvPr id="7" name="图示 6"/>
          <p:cNvGraphicFramePr/>
          <p:nvPr/>
        </p:nvGraphicFramePr>
        <p:xfrm>
          <a:off x="0" y="1628800"/>
          <a:ext cx="9144000" cy="1872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0" y="3573016"/>
            <a:ext cx="9144000" cy="2484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059832" y="188640"/>
            <a:ext cx="295232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课表编排流程</a:t>
            </a:r>
            <a:r>
              <a:rPr lang="en-US" altLang="zh-CN" dirty="0" smtClean="0"/>
              <a:t>3</a:t>
            </a:r>
            <a:r>
              <a:rPr lang="zh-CN" altLang="en-US" sz="1050" dirty="0" smtClean="0"/>
              <a:t>（教学秘书端）</a:t>
            </a:r>
            <a:endParaRPr lang="zh-CN" altLang="en-US" sz="1050" dirty="0"/>
          </a:p>
        </p:txBody>
      </p:sp>
      <p:graphicFrame>
        <p:nvGraphicFramePr>
          <p:cNvPr id="7" name="图示 6"/>
          <p:cNvGraphicFramePr/>
          <p:nvPr/>
        </p:nvGraphicFramePr>
        <p:xfrm>
          <a:off x="0" y="908720"/>
          <a:ext cx="9144000" cy="1872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" y="2976577"/>
            <a:ext cx="9143999" cy="3881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173</Words>
  <Application>Microsoft Office PowerPoint</Application>
  <PresentationFormat>全屏显示(4:3)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8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peng</dc:creator>
  <cp:lastModifiedBy>song</cp:lastModifiedBy>
  <cp:revision>21</cp:revision>
  <dcterms:created xsi:type="dcterms:W3CDTF">2021-07-23T10:40:25Z</dcterms:created>
  <dcterms:modified xsi:type="dcterms:W3CDTF">2021-07-23T13:55:29Z</dcterms:modified>
</cp:coreProperties>
</file>